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30"/>
  </p:notesMasterIdLst>
  <p:sldIdLst>
    <p:sldId id="282" r:id="rId5"/>
    <p:sldId id="329" r:id="rId6"/>
    <p:sldId id="278" r:id="rId7"/>
    <p:sldId id="259" r:id="rId8"/>
    <p:sldId id="260" r:id="rId9"/>
    <p:sldId id="298" r:id="rId10"/>
    <p:sldId id="263" r:id="rId11"/>
    <p:sldId id="262" r:id="rId12"/>
    <p:sldId id="299" r:id="rId13"/>
    <p:sldId id="300" r:id="rId14"/>
    <p:sldId id="362" r:id="rId15"/>
    <p:sldId id="363" r:id="rId16"/>
    <p:sldId id="364" r:id="rId17"/>
    <p:sldId id="365" r:id="rId18"/>
    <p:sldId id="366" r:id="rId19"/>
    <p:sldId id="367" r:id="rId20"/>
    <p:sldId id="368" r:id="rId21"/>
    <p:sldId id="402" r:id="rId22"/>
    <p:sldId id="371" r:id="rId23"/>
    <p:sldId id="388" r:id="rId24"/>
    <p:sldId id="396" r:id="rId25"/>
    <p:sldId id="397" r:id="rId26"/>
    <p:sldId id="301" r:id="rId27"/>
    <p:sldId id="398" r:id="rId28"/>
    <p:sldId id="349" r:id="rId2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C87"/>
    <a:srgbClr val="582873"/>
    <a:srgbClr val="7D726D"/>
    <a:srgbClr val="D40E8C"/>
    <a:srgbClr val="714888"/>
    <a:srgbClr val="863887"/>
    <a:srgbClr val="A12587"/>
    <a:srgbClr val="B71988"/>
    <a:srgbClr val="CE108B"/>
    <a:srgbClr val="CF10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66"/>
    <p:restoredTop sz="93144"/>
  </p:normalViewPr>
  <p:slideViewPr>
    <p:cSldViewPr snapToGrid="0">
      <p:cViewPr varScale="1">
        <p:scale>
          <a:sx n="143" d="100"/>
          <a:sy n="143" d="100"/>
        </p:scale>
        <p:origin x="208"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nz, Kristina" userId="S::kristina.heinz@insight.com::0451bd03-4190-4b65-9617-b427774515e3" providerId="AD" clId="Web-{F2992B2C-D2C0-43B0-BC07-3ADF385A1E4E}"/>
    <pc:docChg chg="modSld">
      <pc:chgData name="Heinz, Kristina" userId="S::kristina.heinz@insight.com::0451bd03-4190-4b65-9617-b427774515e3" providerId="AD" clId="Web-{F2992B2C-D2C0-43B0-BC07-3ADF385A1E4E}" dt="2019-05-06T13:26:41.471" v="1" actId="20577"/>
      <pc:docMkLst>
        <pc:docMk/>
      </pc:docMkLst>
      <pc:sldChg chg="modSp">
        <pc:chgData name="Heinz, Kristina" userId="S::kristina.heinz@insight.com::0451bd03-4190-4b65-9617-b427774515e3" providerId="AD" clId="Web-{F2992B2C-D2C0-43B0-BC07-3ADF385A1E4E}" dt="2019-05-06T13:26:41.471" v="1" actId="20577"/>
        <pc:sldMkLst>
          <pc:docMk/>
          <pc:sldMk cId="2062202775" sldId="402"/>
        </pc:sldMkLst>
        <pc:spChg chg="mod">
          <ac:chgData name="Heinz, Kristina" userId="S::kristina.heinz@insight.com::0451bd03-4190-4b65-9617-b427774515e3" providerId="AD" clId="Web-{F2992B2C-D2C0-43B0-BC07-3ADF385A1E4E}" dt="2019-05-06T13:26:41.471" v="1" actId="20577"/>
          <ac:spMkLst>
            <pc:docMk/>
            <pc:sldMk cId="2062202775" sldId="402"/>
            <ac:spMk id="6" creationId="{AD35B08E-34CE-4329-A0D4-7F57B7DFFD47}"/>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7.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_rels/data8.xml.rels><?xml version="1.0" encoding="UTF-8" standalone="yes"?>
<Relationships xmlns="http://schemas.openxmlformats.org/package/2006/relationships"><Relationship Id="rId2" Type="http://schemas.openxmlformats.org/officeDocument/2006/relationships/image" Target="../media/image34.svg"/><Relationship Id="rId1"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7.xml.rels><?xml version="1.0" encoding="UTF-8" standalone="yes"?>
<Relationships xmlns="http://schemas.openxmlformats.org/package/2006/relationships"><Relationship Id="rId2" Type="http://schemas.openxmlformats.org/officeDocument/2006/relationships/image" Target="../media/image32.svg"/><Relationship Id="rId1" Type="http://schemas.openxmlformats.org/officeDocument/2006/relationships/image" Target="../media/image31.png"/></Relationships>
</file>

<file path=ppt/diagrams/_rels/drawing8.xml.rels><?xml version="1.0" encoding="UTF-8" standalone="yes"?>
<Relationships xmlns="http://schemas.openxmlformats.org/package/2006/relationships"><Relationship Id="rId2" Type="http://schemas.openxmlformats.org/officeDocument/2006/relationships/image" Target="../media/image34.svg"/><Relationship Id="rId1"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1451F4-611B-4305-9B1D-338F8F8E365C}"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B7F1C90C-B5B8-45F1-AE01-6C23F4715E5D}">
      <dgm:prSet phldrT="[Text]"/>
      <dgm:spPr>
        <a:xfrm>
          <a:off x="2495347" y="1828"/>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Performance</a:t>
          </a:r>
        </a:p>
      </dgm:t>
    </dgm:pt>
    <dgm:pt modelId="{7F0312B3-ECEF-4C7E-B466-EA5780686540}" type="parTrans" cxnId="{ADBDD735-8B1A-4C19-B78C-2B431F6B0A86}">
      <dgm:prSet/>
      <dgm:spPr/>
      <dgm:t>
        <a:bodyPr/>
        <a:lstStyle/>
        <a:p>
          <a:endParaRPr lang="en-US"/>
        </a:p>
      </dgm:t>
    </dgm:pt>
    <dgm:pt modelId="{2CA95F7E-8DE9-465A-8B93-F8D17E05D9A5}" type="sibTrans" cxnId="{ADBDD735-8B1A-4C19-B78C-2B431F6B0A86}">
      <dgm:prSet/>
      <dgm:spPr>
        <a:xfrm>
          <a:off x="1835981" y="587033"/>
          <a:ext cx="3119362" cy="3119362"/>
        </a:xfrm>
        <a:custGeom>
          <a:avLst/>
          <a:gdLst/>
          <a:ahLst/>
          <a:cxnLst/>
          <a:rect l="0" t="0" r="0" b="0"/>
          <a:pathLst>
            <a:path>
              <a:moveTo>
                <a:pt x="2473050" y="295417"/>
              </a:moveTo>
              <a:arcTo wR="1559681" hR="1559681" stAng="18350777" swAng="3643982"/>
            </a:path>
          </a:pathLst>
        </a:custGeom>
        <a:noFill/>
        <a:ln w="6350" cap="flat" cmpd="sng" algn="ctr">
          <a:solidFill>
            <a:srgbClr val="B01C87">
              <a:hueOff val="0"/>
              <a:satOff val="0"/>
              <a:lumOff val="0"/>
              <a:alphaOff val="0"/>
            </a:srgbClr>
          </a:solidFill>
          <a:prstDash val="solid"/>
          <a:miter lim="800000"/>
        </a:ln>
        <a:effectLst/>
      </dgm:spPr>
      <dgm:t>
        <a:bodyPr/>
        <a:lstStyle/>
        <a:p>
          <a:endParaRPr lang="en-US"/>
        </a:p>
      </dgm:t>
    </dgm:pt>
    <dgm:pt modelId="{F3AF826A-CD73-4FCD-B8AA-346F15CFB6E2}">
      <dgm:prSet phldrT="[Text]"/>
      <dgm:spPr>
        <a:xfrm>
          <a:off x="3846071" y="2341350"/>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Ease of Use</a:t>
          </a:r>
        </a:p>
      </dgm:t>
    </dgm:pt>
    <dgm:pt modelId="{4F8BF486-B912-4F7D-A33A-E2FB88899EAF}" type="parTrans" cxnId="{98D4FFF3-2AF2-4555-B4C3-D0A74D9BAFFF}">
      <dgm:prSet/>
      <dgm:spPr/>
      <dgm:t>
        <a:bodyPr/>
        <a:lstStyle/>
        <a:p>
          <a:endParaRPr lang="en-US"/>
        </a:p>
      </dgm:t>
    </dgm:pt>
    <dgm:pt modelId="{4E07F074-6B32-4206-8429-47241C7F2FD9}" type="sibTrans" cxnId="{98D4FFF3-2AF2-4555-B4C3-D0A74D9BAFFF}">
      <dgm:prSet/>
      <dgm:spPr>
        <a:xfrm>
          <a:off x="1835981" y="587033"/>
          <a:ext cx="3119362" cy="3119362"/>
        </a:xfrm>
        <a:custGeom>
          <a:avLst/>
          <a:gdLst/>
          <a:ahLst/>
          <a:cxnLst/>
          <a:rect l="0" t="0" r="0" b="0"/>
          <a:pathLst>
            <a:path>
              <a:moveTo>
                <a:pt x="2300930" y="2931961"/>
              </a:moveTo>
              <a:arcTo wR="1559681" hR="1559681" stAng="3697435" swAng="3405129"/>
            </a:path>
          </a:pathLst>
        </a:custGeom>
        <a:noFill/>
        <a:ln w="6350" cap="flat" cmpd="sng" algn="ctr">
          <a:solidFill>
            <a:srgbClr val="B01C87">
              <a:hueOff val="0"/>
              <a:satOff val="0"/>
              <a:lumOff val="0"/>
              <a:alphaOff val="0"/>
            </a:srgbClr>
          </a:solidFill>
          <a:prstDash val="solid"/>
          <a:miter lim="800000"/>
        </a:ln>
        <a:effectLst/>
      </dgm:spPr>
      <dgm:t>
        <a:bodyPr/>
        <a:lstStyle/>
        <a:p>
          <a:endParaRPr lang="en-US"/>
        </a:p>
      </dgm:t>
    </dgm:pt>
    <dgm:pt modelId="{5D83F934-4793-433F-B9B3-66BBD5F73456}">
      <dgm:prSet phldrT="[Text]"/>
      <dgm:spPr>
        <a:xfrm>
          <a:off x="1144624" y="2341350"/>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Collaboration</a:t>
          </a:r>
        </a:p>
      </dgm:t>
    </dgm:pt>
    <dgm:pt modelId="{F1B3A808-29AF-409A-83AD-46DF888029C5}" type="parTrans" cxnId="{874B474A-FC35-4B96-8B32-0668918592F5}">
      <dgm:prSet/>
      <dgm:spPr/>
      <dgm:t>
        <a:bodyPr/>
        <a:lstStyle/>
        <a:p>
          <a:endParaRPr lang="en-US"/>
        </a:p>
      </dgm:t>
    </dgm:pt>
    <dgm:pt modelId="{6BA1CABF-49ED-430B-B922-140AA40D6B28}" type="sibTrans" cxnId="{874B474A-FC35-4B96-8B32-0668918592F5}">
      <dgm:prSet/>
      <dgm:spPr>
        <a:xfrm>
          <a:off x="1835981" y="587033"/>
          <a:ext cx="3119362" cy="3119362"/>
        </a:xfrm>
        <a:custGeom>
          <a:avLst/>
          <a:gdLst/>
          <a:ahLst/>
          <a:cxnLst/>
          <a:rect l="0" t="0" r="0" b="0"/>
          <a:pathLst>
            <a:path>
              <a:moveTo>
                <a:pt x="10271" y="1738387"/>
              </a:moveTo>
              <a:arcTo wR="1559681" hR="1559681" stAng="10405241" swAng="3643982"/>
            </a:path>
          </a:pathLst>
        </a:custGeom>
        <a:noFill/>
        <a:ln w="6350" cap="flat" cmpd="sng" algn="ctr">
          <a:solidFill>
            <a:srgbClr val="B01C87">
              <a:hueOff val="0"/>
              <a:satOff val="0"/>
              <a:lumOff val="0"/>
              <a:alphaOff val="0"/>
            </a:srgbClr>
          </a:solidFill>
          <a:prstDash val="solid"/>
          <a:miter lim="800000"/>
        </a:ln>
        <a:effectLst/>
      </dgm:spPr>
      <dgm:t>
        <a:bodyPr/>
        <a:lstStyle/>
        <a:p>
          <a:endParaRPr lang="en-US"/>
        </a:p>
      </dgm:t>
    </dgm:pt>
    <dgm:pt modelId="{209EC6A0-41C0-45E0-BFC2-6B2EEF111CD2}" type="pres">
      <dgm:prSet presAssocID="{F81451F4-611B-4305-9B1D-338F8F8E365C}" presName="cycle" presStyleCnt="0">
        <dgm:presLayoutVars>
          <dgm:dir/>
          <dgm:resizeHandles val="exact"/>
        </dgm:presLayoutVars>
      </dgm:prSet>
      <dgm:spPr/>
    </dgm:pt>
    <dgm:pt modelId="{18D7E6A4-7EA3-45FB-A5B2-2C8E9A8E0026}" type="pres">
      <dgm:prSet presAssocID="{B7F1C90C-B5B8-45F1-AE01-6C23F4715E5D}" presName="node" presStyleLbl="node1" presStyleIdx="0" presStyleCnt="3">
        <dgm:presLayoutVars>
          <dgm:bulletEnabled val="1"/>
        </dgm:presLayoutVars>
      </dgm:prSet>
      <dgm:spPr/>
    </dgm:pt>
    <dgm:pt modelId="{76267A29-9C43-41FE-8892-EA7266EC1204}" type="pres">
      <dgm:prSet presAssocID="{B7F1C90C-B5B8-45F1-AE01-6C23F4715E5D}" presName="spNode" presStyleCnt="0"/>
      <dgm:spPr/>
    </dgm:pt>
    <dgm:pt modelId="{D0F74538-83C9-4ADF-8486-CC24096C4082}" type="pres">
      <dgm:prSet presAssocID="{2CA95F7E-8DE9-465A-8B93-F8D17E05D9A5}" presName="sibTrans" presStyleLbl="sibTrans1D1" presStyleIdx="0" presStyleCnt="3"/>
      <dgm:spPr/>
    </dgm:pt>
    <dgm:pt modelId="{DCEB737E-2E1F-48DC-B58C-D6A256FC9429}" type="pres">
      <dgm:prSet presAssocID="{F3AF826A-CD73-4FCD-B8AA-346F15CFB6E2}" presName="node" presStyleLbl="node1" presStyleIdx="1" presStyleCnt="3">
        <dgm:presLayoutVars>
          <dgm:bulletEnabled val="1"/>
        </dgm:presLayoutVars>
      </dgm:prSet>
      <dgm:spPr/>
    </dgm:pt>
    <dgm:pt modelId="{243D0597-052D-49C9-8EF6-32F91352C8E9}" type="pres">
      <dgm:prSet presAssocID="{F3AF826A-CD73-4FCD-B8AA-346F15CFB6E2}" presName="spNode" presStyleCnt="0"/>
      <dgm:spPr/>
    </dgm:pt>
    <dgm:pt modelId="{E75A66E0-00EC-4D0F-A0AE-627806C119DA}" type="pres">
      <dgm:prSet presAssocID="{4E07F074-6B32-4206-8429-47241C7F2FD9}" presName="sibTrans" presStyleLbl="sibTrans1D1" presStyleIdx="1" presStyleCnt="3"/>
      <dgm:spPr/>
    </dgm:pt>
    <dgm:pt modelId="{17EBA572-EE6A-4EB7-8E79-9058E443CA89}" type="pres">
      <dgm:prSet presAssocID="{5D83F934-4793-433F-B9B3-66BBD5F73456}" presName="node" presStyleLbl="node1" presStyleIdx="2" presStyleCnt="3">
        <dgm:presLayoutVars>
          <dgm:bulletEnabled val="1"/>
        </dgm:presLayoutVars>
      </dgm:prSet>
      <dgm:spPr/>
    </dgm:pt>
    <dgm:pt modelId="{62D72983-1381-43E4-97ED-B86ADCC12E6A}" type="pres">
      <dgm:prSet presAssocID="{5D83F934-4793-433F-B9B3-66BBD5F73456}" presName="spNode" presStyleCnt="0"/>
      <dgm:spPr/>
    </dgm:pt>
    <dgm:pt modelId="{9C8018F0-1D7B-4F21-AEB9-0E065DB84910}" type="pres">
      <dgm:prSet presAssocID="{6BA1CABF-49ED-430B-B922-140AA40D6B28}" presName="sibTrans" presStyleLbl="sibTrans1D1" presStyleIdx="2" presStyleCnt="3"/>
      <dgm:spPr/>
    </dgm:pt>
  </dgm:ptLst>
  <dgm:cxnLst>
    <dgm:cxn modelId="{ADBDD735-8B1A-4C19-B78C-2B431F6B0A86}" srcId="{F81451F4-611B-4305-9B1D-338F8F8E365C}" destId="{B7F1C90C-B5B8-45F1-AE01-6C23F4715E5D}" srcOrd="0" destOrd="0" parTransId="{7F0312B3-ECEF-4C7E-B466-EA5780686540}" sibTransId="{2CA95F7E-8DE9-465A-8B93-F8D17E05D9A5}"/>
    <dgm:cxn modelId="{874B474A-FC35-4B96-8B32-0668918592F5}" srcId="{F81451F4-611B-4305-9B1D-338F8F8E365C}" destId="{5D83F934-4793-433F-B9B3-66BBD5F73456}" srcOrd="2" destOrd="0" parTransId="{F1B3A808-29AF-409A-83AD-46DF888029C5}" sibTransId="{6BA1CABF-49ED-430B-B922-140AA40D6B28}"/>
    <dgm:cxn modelId="{F78A1E4F-EE7C-4A37-9482-9248AF6AE878}" type="presOf" srcId="{F81451F4-611B-4305-9B1D-338F8F8E365C}" destId="{209EC6A0-41C0-45E0-BFC2-6B2EEF111CD2}" srcOrd="0" destOrd="0" presId="urn:microsoft.com/office/officeart/2005/8/layout/cycle6"/>
    <dgm:cxn modelId="{40415D66-6791-48C8-B7C2-747343D6DD13}" type="presOf" srcId="{F3AF826A-CD73-4FCD-B8AA-346F15CFB6E2}" destId="{DCEB737E-2E1F-48DC-B58C-D6A256FC9429}" srcOrd="0" destOrd="0" presId="urn:microsoft.com/office/officeart/2005/8/layout/cycle6"/>
    <dgm:cxn modelId="{09B42A71-6D73-4927-B37C-E30D3DCCC964}" type="presOf" srcId="{5D83F934-4793-433F-B9B3-66BBD5F73456}" destId="{17EBA572-EE6A-4EB7-8E79-9058E443CA89}" srcOrd="0" destOrd="0" presId="urn:microsoft.com/office/officeart/2005/8/layout/cycle6"/>
    <dgm:cxn modelId="{7FCFF476-6A46-48F3-AEB5-0B7D276ADD92}" type="presOf" srcId="{6BA1CABF-49ED-430B-B922-140AA40D6B28}" destId="{9C8018F0-1D7B-4F21-AEB9-0E065DB84910}" srcOrd="0" destOrd="0" presId="urn:microsoft.com/office/officeart/2005/8/layout/cycle6"/>
    <dgm:cxn modelId="{E920958B-D22D-4CF4-BDCF-DAB477AE4755}" type="presOf" srcId="{B7F1C90C-B5B8-45F1-AE01-6C23F4715E5D}" destId="{18D7E6A4-7EA3-45FB-A5B2-2C8E9A8E0026}" srcOrd="0" destOrd="0" presId="urn:microsoft.com/office/officeart/2005/8/layout/cycle6"/>
    <dgm:cxn modelId="{564D9AB7-9561-417C-8CE0-66AB6367B515}" type="presOf" srcId="{4E07F074-6B32-4206-8429-47241C7F2FD9}" destId="{E75A66E0-00EC-4D0F-A0AE-627806C119DA}" srcOrd="0" destOrd="0" presId="urn:microsoft.com/office/officeart/2005/8/layout/cycle6"/>
    <dgm:cxn modelId="{4295F5E1-739D-41F8-A7B0-6A78684ADCD8}" type="presOf" srcId="{2CA95F7E-8DE9-465A-8B93-F8D17E05D9A5}" destId="{D0F74538-83C9-4ADF-8486-CC24096C4082}" srcOrd="0" destOrd="0" presId="urn:microsoft.com/office/officeart/2005/8/layout/cycle6"/>
    <dgm:cxn modelId="{98D4FFF3-2AF2-4555-B4C3-D0A74D9BAFFF}" srcId="{F81451F4-611B-4305-9B1D-338F8F8E365C}" destId="{F3AF826A-CD73-4FCD-B8AA-346F15CFB6E2}" srcOrd="1" destOrd="0" parTransId="{4F8BF486-B912-4F7D-A33A-E2FB88899EAF}" sibTransId="{4E07F074-6B32-4206-8429-47241C7F2FD9}"/>
    <dgm:cxn modelId="{8D0201FA-39C2-4097-866B-F2713CC75B8A}" type="presParOf" srcId="{209EC6A0-41C0-45E0-BFC2-6B2EEF111CD2}" destId="{18D7E6A4-7EA3-45FB-A5B2-2C8E9A8E0026}" srcOrd="0" destOrd="0" presId="urn:microsoft.com/office/officeart/2005/8/layout/cycle6"/>
    <dgm:cxn modelId="{E1F055F9-C49F-4729-98BE-99FF2445B7FD}" type="presParOf" srcId="{209EC6A0-41C0-45E0-BFC2-6B2EEF111CD2}" destId="{76267A29-9C43-41FE-8892-EA7266EC1204}" srcOrd="1" destOrd="0" presId="urn:microsoft.com/office/officeart/2005/8/layout/cycle6"/>
    <dgm:cxn modelId="{B9A89EFB-6A73-462F-946E-347D7E58D065}" type="presParOf" srcId="{209EC6A0-41C0-45E0-BFC2-6B2EEF111CD2}" destId="{D0F74538-83C9-4ADF-8486-CC24096C4082}" srcOrd="2" destOrd="0" presId="urn:microsoft.com/office/officeart/2005/8/layout/cycle6"/>
    <dgm:cxn modelId="{C358BB30-6E2D-45F1-8529-C1273385BEA8}" type="presParOf" srcId="{209EC6A0-41C0-45E0-BFC2-6B2EEF111CD2}" destId="{DCEB737E-2E1F-48DC-B58C-D6A256FC9429}" srcOrd="3" destOrd="0" presId="urn:microsoft.com/office/officeart/2005/8/layout/cycle6"/>
    <dgm:cxn modelId="{09DF023E-DDB1-4EA9-A778-D18BEF7242F1}" type="presParOf" srcId="{209EC6A0-41C0-45E0-BFC2-6B2EEF111CD2}" destId="{243D0597-052D-49C9-8EF6-32F91352C8E9}" srcOrd="4" destOrd="0" presId="urn:microsoft.com/office/officeart/2005/8/layout/cycle6"/>
    <dgm:cxn modelId="{A4DB3473-881B-4800-AE7A-A8B720D4C2CC}" type="presParOf" srcId="{209EC6A0-41C0-45E0-BFC2-6B2EEF111CD2}" destId="{E75A66E0-00EC-4D0F-A0AE-627806C119DA}" srcOrd="5" destOrd="0" presId="urn:microsoft.com/office/officeart/2005/8/layout/cycle6"/>
    <dgm:cxn modelId="{35EBEB9D-A664-47BB-9A83-52F424FAA4BA}" type="presParOf" srcId="{209EC6A0-41C0-45E0-BFC2-6B2EEF111CD2}" destId="{17EBA572-EE6A-4EB7-8E79-9058E443CA89}" srcOrd="6" destOrd="0" presId="urn:microsoft.com/office/officeart/2005/8/layout/cycle6"/>
    <dgm:cxn modelId="{AB72A285-8735-4FB6-BEF1-01DDDC5AC42E}" type="presParOf" srcId="{209EC6A0-41C0-45E0-BFC2-6B2EEF111CD2}" destId="{62D72983-1381-43E4-97ED-B86ADCC12E6A}" srcOrd="7" destOrd="0" presId="urn:microsoft.com/office/officeart/2005/8/layout/cycle6"/>
    <dgm:cxn modelId="{2CFD2A84-75BE-4A9F-9DEF-D9637AAC535A}" type="presParOf" srcId="{209EC6A0-41C0-45E0-BFC2-6B2EEF111CD2}" destId="{9C8018F0-1D7B-4F21-AEB9-0E065DB84910}"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39658-105E-4BF8-A49A-84238BB87725}"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1370CCBE-878E-4D0E-9717-C5A00B1CF623}">
      <dgm:prSet phldrT="[Text]"/>
      <dgm:spPr>
        <a:xfrm>
          <a:off x="2412"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Interactive Notebooks</a:t>
          </a:r>
        </a:p>
      </dgm:t>
    </dgm:pt>
    <dgm:pt modelId="{2450CCF3-E2F6-479B-BF3C-B0C38D2B4890}" type="parTrans" cxnId="{18ED6AC9-4665-4965-8E88-3D8C7774914C}">
      <dgm:prSet/>
      <dgm:spPr/>
      <dgm:t>
        <a:bodyPr/>
        <a:lstStyle/>
        <a:p>
          <a:endParaRPr lang="en-US"/>
        </a:p>
      </dgm:t>
    </dgm:pt>
    <dgm:pt modelId="{E7D0BC4D-8031-4B4D-B5DD-07DF2600D93A}" type="sibTrans" cxnId="{18ED6AC9-4665-4965-8E88-3D8C7774914C}">
      <dgm:prSet/>
      <dgm:spPr/>
      <dgm:t>
        <a:bodyPr/>
        <a:lstStyle/>
        <a:p>
          <a:endParaRPr lang="en-US"/>
        </a:p>
      </dgm:t>
    </dgm:pt>
    <dgm:pt modelId="{BB1996CA-F8C4-4C71-9DC5-41F5ECBF008E}">
      <dgm:prSet phldrT="[Text]"/>
      <dgm:spPr>
        <a:xfrm>
          <a:off x="2107467"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Delta Tables</a:t>
          </a:r>
        </a:p>
      </dgm:t>
    </dgm:pt>
    <dgm:pt modelId="{6692340F-82E7-4427-96F2-239E5190460B}" type="parTrans" cxnId="{75A17F5C-3202-40FE-BC56-EE116C9A7460}">
      <dgm:prSet/>
      <dgm:spPr/>
      <dgm:t>
        <a:bodyPr/>
        <a:lstStyle/>
        <a:p>
          <a:endParaRPr lang="en-US"/>
        </a:p>
      </dgm:t>
    </dgm:pt>
    <dgm:pt modelId="{8E06B57D-C6A3-4EB1-8D79-D08C25E81CF7}" type="sibTrans" cxnId="{75A17F5C-3202-40FE-BC56-EE116C9A7460}">
      <dgm:prSet/>
      <dgm:spPr/>
      <dgm:t>
        <a:bodyPr/>
        <a:lstStyle/>
        <a:p>
          <a:endParaRPr lang="en-US"/>
        </a:p>
      </dgm:t>
    </dgm:pt>
    <dgm:pt modelId="{7BB35B97-7F2F-44BC-9B16-5E835E27C0AC}">
      <dgm:prSet phldrT="[Text]"/>
      <dgm:spPr>
        <a:xfrm>
          <a:off x="4212521"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One-click visualizations</a:t>
          </a:r>
        </a:p>
      </dgm:t>
    </dgm:pt>
    <dgm:pt modelId="{163DEB97-2A82-4DF5-91CE-61F8C5A80163}" type="parTrans" cxnId="{7A84D515-7BC0-44CC-A91D-5FA81DFB53AB}">
      <dgm:prSet/>
      <dgm:spPr/>
      <dgm:t>
        <a:bodyPr/>
        <a:lstStyle/>
        <a:p>
          <a:endParaRPr lang="en-US"/>
        </a:p>
      </dgm:t>
    </dgm:pt>
    <dgm:pt modelId="{9C487022-FE89-4CC8-A46B-7D327707290B}" type="sibTrans" cxnId="{7A84D515-7BC0-44CC-A91D-5FA81DFB53AB}">
      <dgm:prSet/>
      <dgm:spPr/>
      <dgm:t>
        <a:bodyPr/>
        <a:lstStyle/>
        <a:p>
          <a:endParaRPr lang="en-US"/>
        </a:p>
      </dgm:t>
    </dgm:pt>
    <dgm:pt modelId="{6A68AD5D-A150-4E77-AC66-8688E23DF385}">
      <dgm:prSet phldrT="[Text]"/>
      <dgm:spPr>
        <a:xfrm>
          <a:off x="2412"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Spark MLLib</a:t>
          </a:r>
        </a:p>
      </dgm:t>
    </dgm:pt>
    <dgm:pt modelId="{B3D5C04B-6895-44D5-BA5D-D9C39B43E1B0}" type="parTrans" cxnId="{F4670AAC-2563-4A95-B8B0-C81948F68580}">
      <dgm:prSet/>
      <dgm:spPr/>
      <dgm:t>
        <a:bodyPr/>
        <a:lstStyle/>
        <a:p>
          <a:endParaRPr lang="en-US"/>
        </a:p>
      </dgm:t>
    </dgm:pt>
    <dgm:pt modelId="{1885F501-6474-4527-B8B5-81CB4E8A10BC}" type="sibTrans" cxnId="{F4670AAC-2563-4A95-B8B0-C81948F68580}">
      <dgm:prSet/>
      <dgm:spPr/>
      <dgm:t>
        <a:bodyPr/>
        <a:lstStyle/>
        <a:p>
          <a:endParaRPr lang="en-US"/>
        </a:p>
      </dgm:t>
    </dgm:pt>
    <dgm:pt modelId="{E3FAC3F0-7DFE-442A-A43F-B3DFB6A97B58}">
      <dgm:prSet phldrT="[Text]"/>
      <dgm:spPr>
        <a:xfrm>
          <a:off x="4212521"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Structured Streaming</a:t>
          </a:r>
        </a:p>
      </dgm:t>
    </dgm:pt>
    <dgm:pt modelId="{1FB5B2E4-87F1-400C-A69A-6EEE646C8580}" type="parTrans" cxnId="{3000544B-4E04-4FFB-BF37-397515C2498B}">
      <dgm:prSet/>
      <dgm:spPr/>
      <dgm:t>
        <a:bodyPr/>
        <a:lstStyle/>
        <a:p>
          <a:endParaRPr lang="en-US"/>
        </a:p>
      </dgm:t>
    </dgm:pt>
    <dgm:pt modelId="{D09E2E20-5E07-4863-ADDE-1CC9F221364C}" type="sibTrans" cxnId="{3000544B-4E04-4FFB-BF37-397515C2498B}">
      <dgm:prSet/>
      <dgm:spPr/>
      <dgm:t>
        <a:bodyPr/>
        <a:lstStyle/>
        <a:p>
          <a:endParaRPr lang="en-US"/>
        </a:p>
      </dgm:t>
    </dgm:pt>
    <dgm:pt modelId="{38690C1A-4B86-4D2D-8F51-AEBBA756D7D3}">
      <dgm:prSet phldrT="[Text]"/>
      <dgm:spPr>
        <a:xfrm>
          <a:off x="6317576"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Power BI Integration</a:t>
          </a:r>
        </a:p>
      </dgm:t>
    </dgm:pt>
    <dgm:pt modelId="{04E2F005-0599-4CE6-A99D-0AF590EED486}" type="parTrans" cxnId="{E668C327-DF8E-4AF0-BC65-2E2372818765}">
      <dgm:prSet/>
      <dgm:spPr/>
      <dgm:t>
        <a:bodyPr/>
        <a:lstStyle/>
        <a:p>
          <a:endParaRPr lang="en-US"/>
        </a:p>
      </dgm:t>
    </dgm:pt>
    <dgm:pt modelId="{02C867AC-A9BF-4FDA-8575-45B885DFEC22}" type="sibTrans" cxnId="{E668C327-DF8E-4AF0-BC65-2E2372818765}">
      <dgm:prSet/>
      <dgm:spPr/>
      <dgm:t>
        <a:bodyPr/>
        <a:lstStyle/>
        <a:p>
          <a:endParaRPr lang="en-US"/>
        </a:p>
      </dgm:t>
    </dgm:pt>
    <dgm:pt modelId="{858EE933-4445-4D65-A2D9-8FD65BB461D2}">
      <dgm:prSet phldrT="[Text]"/>
      <dgm:spPr>
        <a:xfrm>
          <a:off x="2107467"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dirty="0" err="1">
              <a:solidFill>
                <a:srgbClr val="FFFFFF"/>
              </a:solidFill>
              <a:latin typeface="Calibri" panose="020F0502020204030204"/>
              <a:ea typeface="+mn-ea"/>
              <a:cs typeface="+mn-cs"/>
            </a:rPr>
            <a:t>MLflow</a:t>
          </a:r>
          <a:endParaRPr lang="en-US" dirty="0">
            <a:solidFill>
              <a:srgbClr val="FFFFFF"/>
            </a:solidFill>
            <a:latin typeface="Calibri" panose="020F0502020204030204"/>
            <a:ea typeface="+mn-ea"/>
            <a:cs typeface="+mn-cs"/>
          </a:endParaRPr>
        </a:p>
      </dgm:t>
    </dgm:pt>
    <dgm:pt modelId="{682C2EEA-F194-4C3B-8B6F-ED0C3A5BBE3E}" type="parTrans" cxnId="{49914CDB-19E8-45FD-A99D-BD024F5FACA3}">
      <dgm:prSet/>
      <dgm:spPr/>
      <dgm:t>
        <a:bodyPr/>
        <a:lstStyle/>
        <a:p>
          <a:endParaRPr lang="en-US"/>
        </a:p>
      </dgm:t>
    </dgm:pt>
    <dgm:pt modelId="{7F7B5EDE-CA42-4F29-89B1-4C0C866EA618}" type="sibTrans" cxnId="{49914CDB-19E8-45FD-A99D-BD024F5FACA3}">
      <dgm:prSet/>
      <dgm:spPr/>
      <dgm:t>
        <a:bodyPr/>
        <a:lstStyle/>
        <a:p>
          <a:endParaRPr lang="en-US"/>
        </a:p>
      </dgm:t>
    </dgm:pt>
    <dgm:pt modelId="{3FAEB26C-0317-42DB-A47D-30A5F90B49BE}">
      <dgm:prSet phldrT="[Text]"/>
      <dgm:spPr>
        <a:xfrm>
          <a:off x="6317576"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a:solidFill>
                <a:srgbClr val="FFFFFF"/>
              </a:solidFill>
              <a:latin typeface="Calibri" panose="020F0502020204030204"/>
              <a:ea typeface="+mn-ea"/>
              <a:cs typeface="+mn-cs"/>
            </a:rPr>
            <a:t>Jobs</a:t>
          </a:r>
        </a:p>
      </dgm:t>
    </dgm:pt>
    <dgm:pt modelId="{C8738686-B49E-44D0-88D9-0FE8464C2998}" type="parTrans" cxnId="{C344BF17-BE31-46F0-B267-90D2491103E5}">
      <dgm:prSet/>
      <dgm:spPr/>
      <dgm:t>
        <a:bodyPr/>
        <a:lstStyle/>
        <a:p>
          <a:endParaRPr lang="en-US"/>
        </a:p>
      </dgm:t>
    </dgm:pt>
    <dgm:pt modelId="{519CD963-BF0A-4B53-953A-7201A43BFFE0}" type="sibTrans" cxnId="{C344BF17-BE31-46F0-B267-90D2491103E5}">
      <dgm:prSet/>
      <dgm:spPr/>
      <dgm:t>
        <a:bodyPr/>
        <a:lstStyle/>
        <a:p>
          <a:endParaRPr lang="en-US"/>
        </a:p>
      </dgm:t>
    </dgm:pt>
    <dgm:pt modelId="{EEEFA160-49F8-4AE5-844A-C20755110079}" type="pres">
      <dgm:prSet presAssocID="{D0F39658-105E-4BF8-A49A-84238BB87725}" presName="diagram" presStyleCnt="0">
        <dgm:presLayoutVars>
          <dgm:dir/>
          <dgm:resizeHandles val="exact"/>
        </dgm:presLayoutVars>
      </dgm:prSet>
      <dgm:spPr/>
    </dgm:pt>
    <dgm:pt modelId="{93B06CBE-D48B-462A-9453-79EC3203A612}" type="pres">
      <dgm:prSet presAssocID="{1370CCBE-878E-4D0E-9717-C5A00B1CF623}" presName="node" presStyleLbl="node1" presStyleIdx="0" presStyleCnt="8">
        <dgm:presLayoutVars>
          <dgm:bulletEnabled val="1"/>
        </dgm:presLayoutVars>
      </dgm:prSet>
      <dgm:spPr/>
    </dgm:pt>
    <dgm:pt modelId="{777045CD-9B87-4780-A303-1FD5CA1786CB}" type="pres">
      <dgm:prSet presAssocID="{E7D0BC4D-8031-4B4D-B5DD-07DF2600D93A}" presName="sibTrans" presStyleCnt="0"/>
      <dgm:spPr/>
    </dgm:pt>
    <dgm:pt modelId="{6D375ACC-1241-4085-8DEA-5A16F77CCDF6}" type="pres">
      <dgm:prSet presAssocID="{BB1996CA-F8C4-4C71-9DC5-41F5ECBF008E}" presName="node" presStyleLbl="node1" presStyleIdx="1" presStyleCnt="8">
        <dgm:presLayoutVars>
          <dgm:bulletEnabled val="1"/>
        </dgm:presLayoutVars>
      </dgm:prSet>
      <dgm:spPr/>
    </dgm:pt>
    <dgm:pt modelId="{1A72A9BD-A102-4144-9430-9BCFA8D1582E}" type="pres">
      <dgm:prSet presAssocID="{8E06B57D-C6A3-4EB1-8D79-D08C25E81CF7}" presName="sibTrans" presStyleCnt="0"/>
      <dgm:spPr/>
    </dgm:pt>
    <dgm:pt modelId="{AB2EFABF-B093-43AC-930A-C161BA02DFDC}" type="pres">
      <dgm:prSet presAssocID="{7BB35B97-7F2F-44BC-9B16-5E835E27C0AC}" presName="node" presStyleLbl="node1" presStyleIdx="2" presStyleCnt="8">
        <dgm:presLayoutVars>
          <dgm:bulletEnabled val="1"/>
        </dgm:presLayoutVars>
      </dgm:prSet>
      <dgm:spPr/>
    </dgm:pt>
    <dgm:pt modelId="{942528C6-8810-462C-B48D-2A4608EF8372}" type="pres">
      <dgm:prSet presAssocID="{9C487022-FE89-4CC8-A46B-7D327707290B}" presName="sibTrans" presStyleCnt="0"/>
      <dgm:spPr/>
    </dgm:pt>
    <dgm:pt modelId="{5566F860-78AC-4068-ADA9-23222A2D7CCD}" type="pres">
      <dgm:prSet presAssocID="{38690C1A-4B86-4D2D-8F51-AEBBA756D7D3}" presName="node" presStyleLbl="node1" presStyleIdx="3" presStyleCnt="8">
        <dgm:presLayoutVars>
          <dgm:bulletEnabled val="1"/>
        </dgm:presLayoutVars>
      </dgm:prSet>
      <dgm:spPr/>
    </dgm:pt>
    <dgm:pt modelId="{E4529B98-E9B6-4FBA-837C-DFCCB1706BC2}" type="pres">
      <dgm:prSet presAssocID="{02C867AC-A9BF-4FDA-8575-45B885DFEC22}" presName="sibTrans" presStyleCnt="0"/>
      <dgm:spPr/>
    </dgm:pt>
    <dgm:pt modelId="{08C96910-3075-4907-AE9B-D63D8F932AE9}" type="pres">
      <dgm:prSet presAssocID="{6A68AD5D-A150-4E77-AC66-8688E23DF385}" presName="node" presStyleLbl="node1" presStyleIdx="4" presStyleCnt="8">
        <dgm:presLayoutVars>
          <dgm:bulletEnabled val="1"/>
        </dgm:presLayoutVars>
      </dgm:prSet>
      <dgm:spPr/>
    </dgm:pt>
    <dgm:pt modelId="{56C4B91A-76D7-4190-BD39-78940E08EDF4}" type="pres">
      <dgm:prSet presAssocID="{1885F501-6474-4527-B8B5-81CB4E8A10BC}" presName="sibTrans" presStyleCnt="0"/>
      <dgm:spPr/>
    </dgm:pt>
    <dgm:pt modelId="{62F7DE5F-544A-491D-986F-39851E74F685}" type="pres">
      <dgm:prSet presAssocID="{858EE933-4445-4D65-A2D9-8FD65BB461D2}" presName="node" presStyleLbl="node1" presStyleIdx="5" presStyleCnt="8">
        <dgm:presLayoutVars>
          <dgm:bulletEnabled val="1"/>
        </dgm:presLayoutVars>
      </dgm:prSet>
      <dgm:spPr/>
    </dgm:pt>
    <dgm:pt modelId="{18B2AEB3-6EAA-4E71-BCC6-C0F8D7CE2F4A}" type="pres">
      <dgm:prSet presAssocID="{7F7B5EDE-CA42-4F29-89B1-4C0C866EA618}" presName="sibTrans" presStyleCnt="0"/>
      <dgm:spPr/>
    </dgm:pt>
    <dgm:pt modelId="{CACB78C3-D24F-4D3C-8C48-2E090ECB78BF}" type="pres">
      <dgm:prSet presAssocID="{E3FAC3F0-7DFE-442A-A43F-B3DFB6A97B58}" presName="node" presStyleLbl="node1" presStyleIdx="6" presStyleCnt="8">
        <dgm:presLayoutVars>
          <dgm:bulletEnabled val="1"/>
        </dgm:presLayoutVars>
      </dgm:prSet>
      <dgm:spPr/>
    </dgm:pt>
    <dgm:pt modelId="{0EB258C2-2447-4196-B0C8-0C94EAF0E245}" type="pres">
      <dgm:prSet presAssocID="{D09E2E20-5E07-4863-ADDE-1CC9F221364C}" presName="sibTrans" presStyleCnt="0"/>
      <dgm:spPr/>
    </dgm:pt>
    <dgm:pt modelId="{E74DDCC2-E72C-4926-A933-05CD0D2C5B36}" type="pres">
      <dgm:prSet presAssocID="{3FAEB26C-0317-42DB-A47D-30A5F90B49BE}" presName="node" presStyleLbl="node1" presStyleIdx="7" presStyleCnt="8">
        <dgm:presLayoutVars>
          <dgm:bulletEnabled val="1"/>
        </dgm:presLayoutVars>
      </dgm:prSet>
      <dgm:spPr/>
    </dgm:pt>
  </dgm:ptLst>
  <dgm:cxnLst>
    <dgm:cxn modelId="{D7B3580A-9AC9-4B8A-9E64-39BF44C6D3EE}" type="presOf" srcId="{BB1996CA-F8C4-4C71-9DC5-41F5ECBF008E}" destId="{6D375ACC-1241-4085-8DEA-5A16F77CCDF6}" srcOrd="0" destOrd="0" presId="urn:microsoft.com/office/officeart/2005/8/layout/default"/>
    <dgm:cxn modelId="{7A84D515-7BC0-44CC-A91D-5FA81DFB53AB}" srcId="{D0F39658-105E-4BF8-A49A-84238BB87725}" destId="{7BB35B97-7F2F-44BC-9B16-5E835E27C0AC}" srcOrd="2" destOrd="0" parTransId="{163DEB97-2A82-4DF5-91CE-61F8C5A80163}" sibTransId="{9C487022-FE89-4CC8-A46B-7D327707290B}"/>
    <dgm:cxn modelId="{C344BF17-BE31-46F0-B267-90D2491103E5}" srcId="{D0F39658-105E-4BF8-A49A-84238BB87725}" destId="{3FAEB26C-0317-42DB-A47D-30A5F90B49BE}" srcOrd="7" destOrd="0" parTransId="{C8738686-B49E-44D0-88D9-0FE8464C2998}" sibTransId="{519CD963-BF0A-4B53-953A-7201A43BFFE0}"/>
    <dgm:cxn modelId="{CB28721A-11F9-4528-A42C-00568E7D5311}" type="presOf" srcId="{858EE933-4445-4D65-A2D9-8FD65BB461D2}" destId="{62F7DE5F-544A-491D-986F-39851E74F685}" srcOrd="0" destOrd="0" presId="urn:microsoft.com/office/officeart/2005/8/layout/default"/>
    <dgm:cxn modelId="{31F51F23-5B13-4CBA-A093-3899B6FBB049}" type="presOf" srcId="{6A68AD5D-A150-4E77-AC66-8688E23DF385}" destId="{08C96910-3075-4907-AE9B-D63D8F932AE9}" srcOrd="0" destOrd="0" presId="urn:microsoft.com/office/officeart/2005/8/layout/default"/>
    <dgm:cxn modelId="{E668C327-DF8E-4AF0-BC65-2E2372818765}" srcId="{D0F39658-105E-4BF8-A49A-84238BB87725}" destId="{38690C1A-4B86-4D2D-8F51-AEBBA756D7D3}" srcOrd="3" destOrd="0" parTransId="{04E2F005-0599-4CE6-A99D-0AF590EED486}" sibTransId="{02C867AC-A9BF-4FDA-8575-45B885DFEC22}"/>
    <dgm:cxn modelId="{7CF8CD43-924D-4E26-BD31-646FBAA53E25}" type="presOf" srcId="{38690C1A-4B86-4D2D-8F51-AEBBA756D7D3}" destId="{5566F860-78AC-4068-ADA9-23222A2D7CCD}" srcOrd="0" destOrd="0" presId="urn:microsoft.com/office/officeart/2005/8/layout/default"/>
    <dgm:cxn modelId="{4FCEB249-C502-4D2D-8838-001D85DF08FE}" type="presOf" srcId="{3FAEB26C-0317-42DB-A47D-30A5F90B49BE}" destId="{E74DDCC2-E72C-4926-A933-05CD0D2C5B36}" srcOrd="0" destOrd="0" presId="urn:microsoft.com/office/officeart/2005/8/layout/default"/>
    <dgm:cxn modelId="{3000544B-4E04-4FFB-BF37-397515C2498B}" srcId="{D0F39658-105E-4BF8-A49A-84238BB87725}" destId="{E3FAC3F0-7DFE-442A-A43F-B3DFB6A97B58}" srcOrd="6" destOrd="0" parTransId="{1FB5B2E4-87F1-400C-A69A-6EEE646C8580}" sibTransId="{D09E2E20-5E07-4863-ADDE-1CC9F221364C}"/>
    <dgm:cxn modelId="{F1756B50-7614-495B-A483-420CB9F7A2AD}" type="presOf" srcId="{1370CCBE-878E-4D0E-9717-C5A00B1CF623}" destId="{93B06CBE-D48B-462A-9453-79EC3203A612}" srcOrd="0" destOrd="0" presId="urn:microsoft.com/office/officeart/2005/8/layout/default"/>
    <dgm:cxn modelId="{75A17F5C-3202-40FE-BC56-EE116C9A7460}" srcId="{D0F39658-105E-4BF8-A49A-84238BB87725}" destId="{BB1996CA-F8C4-4C71-9DC5-41F5ECBF008E}" srcOrd="1" destOrd="0" parTransId="{6692340F-82E7-4427-96F2-239E5190460B}" sibTransId="{8E06B57D-C6A3-4EB1-8D79-D08C25E81CF7}"/>
    <dgm:cxn modelId="{A72CFE7F-6428-44B1-852B-04141F7699DD}" type="presOf" srcId="{7BB35B97-7F2F-44BC-9B16-5E835E27C0AC}" destId="{AB2EFABF-B093-43AC-930A-C161BA02DFDC}" srcOrd="0" destOrd="0" presId="urn:microsoft.com/office/officeart/2005/8/layout/default"/>
    <dgm:cxn modelId="{5386929F-1B09-4C57-85CA-CAA4A5B791E2}" type="presOf" srcId="{D0F39658-105E-4BF8-A49A-84238BB87725}" destId="{EEEFA160-49F8-4AE5-844A-C20755110079}" srcOrd="0" destOrd="0" presId="urn:microsoft.com/office/officeart/2005/8/layout/default"/>
    <dgm:cxn modelId="{F4670AAC-2563-4A95-B8B0-C81948F68580}" srcId="{D0F39658-105E-4BF8-A49A-84238BB87725}" destId="{6A68AD5D-A150-4E77-AC66-8688E23DF385}" srcOrd="4" destOrd="0" parTransId="{B3D5C04B-6895-44D5-BA5D-D9C39B43E1B0}" sibTransId="{1885F501-6474-4527-B8B5-81CB4E8A10BC}"/>
    <dgm:cxn modelId="{18ED6AC9-4665-4965-8E88-3D8C7774914C}" srcId="{D0F39658-105E-4BF8-A49A-84238BB87725}" destId="{1370CCBE-878E-4D0E-9717-C5A00B1CF623}" srcOrd="0" destOrd="0" parTransId="{2450CCF3-E2F6-479B-BF3C-B0C38D2B4890}" sibTransId="{E7D0BC4D-8031-4B4D-B5DD-07DF2600D93A}"/>
    <dgm:cxn modelId="{49914CDB-19E8-45FD-A99D-BD024F5FACA3}" srcId="{D0F39658-105E-4BF8-A49A-84238BB87725}" destId="{858EE933-4445-4D65-A2D9-8FD65BB461D2}" srcOrd="5" destOrd="0" parTransId="{682C2EEA-F194-4C3B-8B6F-ED0C3A5BBE3E}" sibTransId="{7F7B5EDE-CA42-4F29-89B1-4C0C866EA618}"/>
    <dgm:cxn modelId="{53B579DE-45E7-4061-B946-AF30265F9168}" type="presOf" srcId="{E3FAC3F0-7DFE-442A-A43F-B3DFB6A97B58}" destId="{CACB78C3-D24F-4D3C-8C48-2E090ECB78BF}" srcOrd="0" destOrd="0" presId="urn:microsoft.com/office/officeart/2005/8/layout/default"/>
    <dgm:cxn modelId="{9CD61CBC-ECE1-4BA3-81C0-94B40B6209D3}" type="presParOf" srcId="{EEEFA160-49F8-4AE5-844A-C20755110079}" destId="{93B06CBE-D48B-462A-9453-79EC3203A612}" srcOrd="0" destOrd="0" presId="urn:microsoft.com/office/officeart/2005/8/layout/default"/>
    <dgm:cxn modelId="{92A1C420-CA37-419C-AC52-F35A00ECA54F}" type="presParOf" srcId="{EEEFA160-49F8-4AE5-844A-C20755110079}" destId="{777045CD-9B87-4780-A303-1FD5CA1786CB}" srcOrd="1" destOrd="0" presId="urn:microsoft.com/office/officeart/2005/8/layout/default"/>
    <dgm:cxn modelId="{81D4B4C5-D570-4348-9E5F-2391EEB00C01}" type="presParOf" srcId="{EEEFA160-49F8-4AE5-844A-C20755110079}" destId="{6D375ACC-1241-4085-8DEA-5A16F77CCDF6}" srcOrd="2" destOrd="0" presId="urn:microsoft.com/office/officeart/2005/8/layout/default"/>
    <dgm:cxn modelId="{D10AFC8D-0ACD-4309-B52A-4649B857A885}" type="presParOf" srcId="{EEEFA160-49F8-4AE5-844A-C20755110079}" destId="{1A72A9BD-A102-4144-9430-9BCFA8D1582E}" srcOrd="3" destOrd="0" presId="urn:microsoft.com/office/officeart/2005/8/layout/default"/>
    <dgm:cxn modelId="{99EA3FBC-1395-48D9-B960-A271DCC33869}" type="presParOf" srcId="{EEEFA160-49F8-4AE5-844A-C20755110079}" destId="{AB2EFABF-B093-43AC-930A-C161BA02DFDC}" srcOrd="4" destOrd="0" presId="urn:microsoft.com/office/officeart/2005/8/layout/default"/>
    <dgm:cxn modelId="{5BB4F3F0-9ED2-44F9-A69B-D02EF47E4B44}" type="presParOf" srcId="{EEEFA160-49F8-4AE5-844A-C20755110079}" destId="{942528C6-8810-462C-B48D-2A4608EF8372}" srcOrd="5" destOrd="0" presId="urn:microsoft.com/office/officeart/2005/8/layout/default"/>
    <dgm:cxn modelId="{FA9FD99D-0998-43C8-9E4A-CA5755854123}" type="presParOf" srcId="{EEEFA160-49F8-4AE5-844A-C20755110079}" destId="{5566F860-78AC-4068-ADA9-23222A2D7CCD}" srcOrd="6" destOrd="0" presId="urn:microsoft.com/office/officeart/2005/8/layout/default"/>
    <dgm:cxn modelId="{E2784E02-79DA-45EE-9B22-8A23444CF7E3}" type="presParOf" srcId="{EEEFA160-49F8-4AE5-844A-C20755110079}" destId="{E4529B98-E9B6-4FBA-837C-DFCCB1706BC2}" srcOrd="7" destOrd="0" presId="urn:microsoft.com/office/officeart/2005/8/layout/default"/>
    <dgm:cxn modelId="{773F5C15-08F6-44FA-9300-C99A5E2BAE5A}" type="presParOf" srcId="{EEEFA160-49F8-4AE5-844A-C20755110079}" destId="{08C96910-3075-4907-AE9B-D63D8F932AE9}" srcOrd="8" destOrd="0" presId="urn:microsoft.com/office/officeart/2005/8/layout/default"/>
    <dgm:cxn modelId="{C6025329-B7BD-4393-8915-90DE10181C8C}" type="presParOf" srcId="{EEEFA160-49F8-4AE5-844A-C20755110079}" destId="{56C4B91A-76D7-4190-BD39-78940E08EDF4}" srcOrd="9" destOrd="0" presId="urn:microsoft.com/office/officeart/2005/8/layout/default"/>
    <dgm:cxn modelId="{3CE9E835-231C-4580-91BE-A1EEA6857475}" type="presParOf" srcId="{EEEFA160-49F8-4AE5-844A-C20755110079}" destId="{62F7DE5F-544A-491D-986F-39851E74F685}" srcOrd="10" destOrd="0" presId="urn:microsoft.com/office/officeart/2005/8/layout/default"/>
    <dgm:cxn modelId="{70D5427E-6B3C-4168-9614-F478AB08805B}" type="presParOf" srcId="{EEEFA160-49F8-4AE5-844A-C20755110079}" destId="{18B2AEB3-6EAA-4E71-BCC6-C0F8D7CE2F4A}" srcOrd="11" destOrd="0" presId="urn:microsoft.com/office/officeart/2005/8/layout/default"/>
    <dgm:cxn modelId="{C9F7B148-8095-459E-97C7-B43958172540}" type="presParOf" srcId="{EEEFA160-49F8-4AE5-844A-C20755110079}" destId="{CACB78C3-D24F-4D3C-8C48-2E090ECB78BF}" srcOrd="12" destOrd="0" presId="urn:microsoft.com/office/officeart/2005/8/layout/default"/>
    <dgm:cxn modelId="{8A28F37A-3DA9-444B-BAA3-894F3D002719}" type="presParOf" srcId="{EEEFA160-49F8-4AE5-844A-C20755110079}" destId="{0EB258C2-2447-4196-B0C8-0C94EAF0E245}" srcOrd="13" destOrd="0" presId="urn:microsoft.com/office/officeart/2005/8/layout/default"/>
    <dgm:cxn modelId="{0068E77E-9EE3-44AD-B2BA-058DC84A7405}" type="presParOf" srcId="{EEEFA160-49F8-4AE5-844A-C20755110079}" destId="{E74DDCC2-E72C-4926-A933-05CD0D2C5B36}"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B0B3C4-8447-42D5-AE5B-4584A89F645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C97694D-82C6-4AA6-8B1D-590F23435A1C}">
      <dgm:prSet phldrT="[Text]" custT="1"/>
      <dgm:spPr>
        <a:xfrm>
          <a:off x="1063"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400">
              <a:solidFill>
                <a:srgbClr val="FFFFFF"/>
              </a:solidFill>
              <a:latin typeface="Calibri" panose="020F0502020204030204"/>
              <a:ea typeface="+mn-ea"/>
              <a:cs typeface="+mn-cs"/>
            </a:rPr>
            <a:t>Supported Sources</a:t>
          </a:r>
        </a:p>
      </dgm:t>
    </dgm:pt>
    <dgm:pt modelId="{437446E1-1272-4076-B432-8E4845304510}" type="parTrans" cxnId="{A0185D4B-9896-4A8B-B514-9520B42C7E69}">
      <dgm:prSet/>
      <dgm:spPr/>
      <dgm:t>
        <a:bodyPr/>
        <a:lstStyle/>
        <a:p>
          <a:endParaRPr lang="en-US" sz="5400"/>
        </a:p>
      </dgm:t>
    </dgm:pt>
    <dgm:pt modelId="{9A0BF5E0-AC66-4062-9C1F-E6D13A513087}" type="sibTrans" cxnId="{A0185D4B-9896-4A8B-B514-9520B42C7E69}">
      <dgm:prSet/>
      <dgm:spPr/>
      <dgm:t>
        <a:bodyPr/>
        <a:lstStyle/>
        <a:p>
          <a:endParaRPr lang="en-US" sz="5400"/>
        </a:p>
      </dgm:t>
    </dgm:pt>
    <dgm:pt modelId="{153AD58F-4968-417F-8C4E-7978E7DA52C3}">
      <dgm:prSet phldrT="[Text]" custT="1"/>
      <dgm:spPr>
        <a:xfrm>
          <a:off x="277674" y="936303"/>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Flat Files</a:t>
          </a:r>
        </a:p>
      </dgm:t>
    </dgm:pt>
    <dgm:pt modelId="{F3B07568-31F7-42FB-ABDC-05E14DA41AD0}" type="parTrans" cxnId="{D6965E7E-6C6E-4313-9657-EFFF535BC3B5}">
      <dgm:prSet/>
      <dgm:spPr/>
      <dgm:t>
        <a:bodyPr/>
        <a:lstStyle/>
        <a:p>
          <a:endParaRPr lang="en-US" sz="5400"/>
        </a:p>
      </dgm:t>
    </dgm:pt>
    <dgm:pt modelId="{9CBB949A-D37A-4231-9889-FCD7595D4BD6}" type="sibTrans" cxnId="{D6965E7E-6C6E-4313-9657-EFFF535BC3B5}">
      <dgm:prSet/>
      <dgm:spPr/>
      <dgm:t>
        <a:bodyPr/>
        <a:lstStyle/>
        <a:p>
          <a:endParaRPr lang="en-US" sz="5400"/>
        </a:p>
      </dgm:t>
    </dgm:pt>
    <dgm:pt modelId="{273C6201-126B-4195-B123-165168FBBF66}">
      <dgm:prSet phldrT="[Text]" custT="1"/>
      <dgm:spPr>
        <a:xfrm>
          <a:off x="277674" y="1230585"/>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Data Lakes</a:t>
          </a:r>
        </a:p>
      </dgm:t>
    </dgm:pt>
    <dgm:pt modelId="{4F184373-22C7-4932-B388-35E7B674B882}" type="parTrans" cxnId="{820B0099-18E4-4289-B8D1-E65252D979D2}">
      <dgm:prSet/>
      <dgm:spPr/>
      <dgm:t>
        <a:bodyPr/>
        <a:lstStyle/>
        <a:p>
          <a:endParaRPr lang="en-US" sz="5400"/>
        </a:p>
      </dgm:t>
    </dgm:pt>
    <dgm:pt modelId="{A91AFDA0-0C50-4676-82F1-9D4B280B0541}" type="sibTrans" cxnId="{820B0099-18E4-4289-B8D1-E65252D979D2}">
      <dgm:prSet/>
      <dgm:spPr/>
      <dgm:t>
        <a:bodyPr/>
        <a:lstStyle/>
        <a:p>
          <a:endParaRPr lang="en-US" sz="5400"/>
        </a:p>
      </dgm:t>
    </dgm:pt>
    <dgm:pt modelId="{BE2362B0-D448-40ED-A107-266CD88388E2}">
      <dgm:prSet phldrT="[Text]" custT="1"/>
      <dgm:spPr>
        <a:xfrm>
          <a:off x="2974632"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400">
              <a:solidFill>
                <a:srgbClr val="FFFFFF"/>
              </a:solidFill>
              <a:latin typeface="Calibri" panose="020F0502020204030204"/>
              <a:ea typeface="+mn-ea"/>
              <a:cs typeface="+mn-cs"/>
            </a:rPr>
            <a:t>Supported Formats</a:t>
          </a:r>
        </a:p>
      </dgm:t>
    </dgm:pt>
    <dgm:pt modelId="{4DE2BE82-13BD-41D5-B512-03FA675C917A}" type="parTrans" cxnId="{C7B6293B-98DE-441E-800F-8EC0630A7AE9}">
      <dgm:prSet/>
      <dgm:spPr/>
      <dgm:t>
        <a:bodyPr/>
        <a:lstStyle/>
        <a:p>
          <a:endParaRPr lang="en-US" sz="5400"/>
        </a:p>
      </dgm:t>
    </dgm:pt>
    <dgm:pt modelId="{83D04B8B-2690-41FC-B64C-D1FA502F391C}" type="sibTrans" cxnId="{C7B6293B-98DE-441E-800F-8EC0630A7AE9}">
      <dgm:prSet/>
      <dgm:spPr/>
      <dgm:t>
        <a:bodyPr/>
        <a:lstStyle/>
        <a:p>
          <a:endParaRPr lang="en-US" sz="5400"/>
        </a:p>
      </dgm:t>
    </dgm:pt>
    <dgm:pt modelId="{9812E908-134F-460B-A54F-29066DDFDB70}">
      <dgm:prSet phldrT="[Text]" custT="1"/>
      <dgm:spPr>
        <a:xfrm>
          <a:off x="3251243" y="934991"/>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CSV</a:t>
          </a:r>
        </a:p>
      </dgm:t>
    </dgm:pt>
    <dgm:pt modelId="{0CDB7FCC-6931-4B96-B020-C283F1F40078}" type="parTrans" cxnId="{B8CA5432-CB56-4B86-A026-2ED1577406E6}">
      <dgm:prSet/>
      <dgm:spPr/>
      <dgm:t>
        <a:bodyPr/>
        <a:lstStyle/>
        <a:p>
          <a:endParaRPr lang="en-US" sz="5400"/>
        </a:p>
      </dgm:t>
    </dgm:pt>
    <dgm:pt modelId="{694FDAB1-FD5B-4655-978C-9AD5E21B1265}" type="sibTrans" cxnId="{B8CA5432-CB56-4B86-A026-2ED1577406E6}">
      <dgm:prSet/>
      <dgm:spPr/>
      <dgm:t>
        <a:bodyPr/>
        <a:lstStyle/>
        <a:p>
          <a:endParaRPr lang="en-US" sz="5400"/>
        </a:p>
      </dgm:t>
    </dgm:pt>
    <dgm:pt modelId="{854BAEF3-B9AD-41B7-B6A2-3309B30B6454}">
      <dgm:prSet phldrT="[Text]" custT="1"/>
      <dgm:spPr>
        <a:xfrm>
          <a:off x="3251243" y="2182268"/>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Parquet</a:t>
          </a:r>
        </a:p>
      </dgm:t>
    </dgm:pt>
    <dgm:pt modelId="{D86EF294-E4CD-4111-A18B-B7F00540D7BD}" type="parTrans" cxnId="{85852F81-3BDC-4296-A091-9C03D44EEDD5}">
      <dgm:prSet/>
      <dgm:spPr/>
      <dgm:t>
        <a:bodyPr/>
        <a:lstStyle/>
        <a:p>
          <a:endParaRPr lang="en-US" sz="5400"/>
        </a:p>
      </dgm:t>
    </dgm:pt>
    <dgm:pt modelId="{302BCED7-0715-4661-8DF0-980F3E54C9D2}" type="sibTrans" cxnId="{85852F81-3BDC-4296-A091-9C03D44EEDD5}">
      <dgm:prSet/>
      <dgm:spPr/>
      <dgm:t>
        <a:bodyPr/>
        <a:lstStyle/>
        <a:p>
          <a:endParaRPr lang="en-US" sz="5400"/>
        </a:p>
      </dgm:t>
    </dgm:pt>
    <dgm:pt modelId="{255B676C-73FB-47F0-85DA-B0CAC27A8498}">
      <dgm:prSet phldrT="[Text]" custT="1"/>
      <dgm:spPr>
        <a:xfrm>
          <a:off x="5948200"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400">
              <a:solidFill>
                <a:srgbClr val="FFFFFF"/>
              </a:solidFill>
              <a:latin typeface="Calibri" panose="020F0502020204030204"/>
              <a:ea typeface="+mn-ea"/>
              <a:cs typeface="+mn-cs"/>
            </a:rPr>
            <a:t>Schema Options</a:t>
          </a:r>
        </a:p>
      </dgm:t>
    </dgm:pt>
    <dgm:pt modelId="{EA0B2FCB-4586-4494-8EA2-B6D4303E79FD}" type="parTrans" cxnId="{B8A3D27A-F6EC-4418-A24C-C4BE0B17F1A5}">
      <dgm:prSet/>
      <dgm:spPr/>
      <dgm:t>
        <a:bodyPr/>
        <a:lstStyle/>
        <a:p>
          <a:endParaRPr lang="en-US" sz="5400"/>
        </a:p>
      </dgm:t>
    </dgm:pt>
    <dgm:pt modelId="{878D7B0D-B4FE-4FD9-B26D-EBC4F5EE4BE0}" type="sibTrans" cxnId="{B8A3D27A-F6EC-4418-A24C-C4BE0B17F1A5}">
      <dgm:prSet/>
      <dgm:spPr/>
      <dgm:t>
        <a:bodyPr/>
        <a:lstStyle/>
        <a:p>
          <a:endParaRPr lang="en-US" sz="5400"/>
        </a:p>
      </dgm:t>
    </dgm:pt>
    <dgm:pt modelId="{6B866A2A-D25C-426F-BED3-B795CE47ECC6}">
      <dgm:prSet phldrT="[Text]" custT="1"/>
      <dgm:spPr>
        <a:xfrm>
          <a:off x="6224811" y="1640717"/>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Inferred</a:t>
          </a:r>
        </a:p>
      </dgm:t>
    </dgm:pt>
    <dgm:pt modelId="{502C3852-4749-43F0-B438-0D43E0A18FF0}" type="parTrans" cxnId="{ED2ED7B1-2ADD-4D2F-BFA7-596A3E3F961D}">
      <dgm:prSet/>
      <dgm:spPr/>
      <dgm:t>
        <a:bodyPr/>
        <a:lstStyle/>
        <a:p>
          <a:endParaRPr lang="en-US" sz="5400"/>
        </a:p>
      </dgm:t>
    </dgm:pt>
    <dgm:pt modelId="{59B0A5FC-F6AB-4981-B0F3-7BC652DEAEE8}" type="sibTrans" cxnId="{ED2ED7B1-2ADD-4D2F-BFA7-596A3E3F961D}">
      <dgm:prSet/>
      <dgm:spPr/>
      <dgm:t>
        <a:bodyPr/>
        <a:lstStyle/>
        <a:p>
          <a:endParaRPr lang="en-US" sz="5400"/>
        </a:p>
      </dgm:t>
    </dgm:pt>
    <dgm:pt modelId="{83674F57-473C-4D1C-ADC2-15E95BDBA330}">
      <dgm:prSet phldrT="[Text]" custT="1"/>
      <dgm:spPr>
        <a:xfrm>
          <a:off x="277674" y="1524867"/>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Databases</a:t>
          </a:r>
        </a:p>
      </dgm:t>
    </dgm:pt>
    <dgm:pt modelId="{74E84485-EA78-4A73-A7B7-6BFDED11AD1D}" type="parTrans" cxnId="{7828BCF4-B26E-44D6-9D0F-93FB8C4AD980}">
      <dgm:prSet/>
      <dgm:spPr/>
      <dgm:t>
        <a:bodyPr/>
        <a:lstStyle/>
        <a:p>
          <a:endParaRPr lang="en-US" sz="5400"/>
        </a:p>
      </dgm:t>
    </dgm:pt>
    <dgm:pt modelId="{4039B139-B7D0-42DA-A734-E9A0739E04A4}" type="sibTrans" cxnId="{7828BCF4-B26E-44D6-9D0F-93FB8C4AD980}">
      <dgm:prSet/>
      <dgm:spPr/>
      <dgm:t>
        <a:bodyPr/>
        <a:lstStyle/>
        <a:p>
          <a:endParaRPr lang="en-US" sz="5400"/>
        </a:p>
      </dgm:t>
    </dgm:pt>
    <dgm:pt modelId="{14DCBCE5-6EEF-41F8-8393-2D8C39162104}">
      <dgm:prSet phldrT="[Text]" custT="1"/>
      <dgm:spPr>
        <a:xfrm>
          <a:off x="277674" y="1819149"/>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Data Warehouses</a:t>
          </a:r>
        </a:p>
      </dgm:t>
    </dgm:pt>
    <dgm:pt modelId="{700850AD-F9CC-46A9-853B-C44744814192}" type="parTrans" cxnId="{1001AAA7-1FE0-4097-9D23-9991A0869253}">
      <dgm:prSet/>
      <dgm:spPr/>
      <dgm:t>
        <a:bodyPr/>
        <a:lstStyle/>
        <a:p>
          <a:endParaRPr lang="en-US" sz="5400"/>
        </a:p>
      </dgm:t>
    </dgm:pt>
    <dgm:pt modelId="{0A8589A5-FA92-4DFD-923D-EB7D3C9712B3}" type="sibTrans" cxnId="{1001AAA7-1FE0-4097-9D23-9991A0869253}">
      <dgm:prSet/>
      <dgm:spPr/>
      <dgm:t>
        <a:bodyPr/>
        <a:lstStyle/>
        <a:p>
          <a:endParaRPr lang="en-US" sz="5400"/>
        </a:p>
      </dgm:t>
    </dgm:pt>
    <dgm:pt modelId="{3075B882-1556-48D5-9ACF-204C37BDF001}">
      <dgm:prSet phldrT="[Text]" custT="1"/>
      <dgm:spPr>
        <a:xfrm>
          <a:off x="277674" y="2113431"/>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Storage Containers </a:t>
          </a:r>
        </a:p>
      </dgm:t>
    </dgm:pt>
    <dgm:pt modelId="{7173F0CE-4581-4FF9-9127-FA2840C84007}" type="parTrans" cxnId="{3676B5CD-AAC1-4AB6-BA9B-5AE3F4216213}">
      <dgm:prSet/>
      <dgm:spPr/>
      <dgm:t>
        <a:bodyPr/>
        <a:lstStyle/>
        <a:p>
          <a:endParaRPr lang="en-US" sz="5400"/>
        </a:p>
      </dgm:t>
    </dgm:pt>
    <dgm:pt modelId="{3930C3E7-971C-4FB0-B479-5BBAA430F6BA}" type="sibTrans" cxnId="{3676B5CD-AAC1-4AB6-BA9B-5AE3F4216213}">
      <dgm:prSet/>
      <dgm:spPr/>
      <dgm:t>
        <a:bodyPr/>
        <a:lstStyle/>
        <a:p>
          <a:endParaRPr lang="en-US" sz="5400"/>
        </a:p>
      </dgm:t>
    </dgm:pt>
    <dgm:pt modelId="{F25827C3-4C6C-44DE-9235-7A6A2BCEA11A}">
      <dgm:prSet phldrT="[Text]" custT="1"/>
      <dgm:spPr>
        <a:xfrm>
          <a:off x="277674" y="2407713"/>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Event Hubs</a:t>
          </a:r>
        </a:p>
      </dgm:t>
    </dgm:pt>
    <dgm:pt modelId="{91A5F206-B8BC-4EBD-8A6E-1A79765E7331}" type="parTrans" cxnId="{A2195356-2CC2-46C3-BD10-A24AFBDA4208}">
      <dgm:prSet/>
      <dgm:spPr/>
      <dgm:t>
        <a:bodyPr/>
        <a:lstStyle/>
        <a:p>
          <a:endParaRPr lang="en-US" sz="5400"/>
        </a:p>
      </dgm:t>
    </dgm:pt>
    <dgm:pt modelId="{2419B03B-F5CB-4EAF-9687-7F024C46919B}" type="sibTrans" cxnId="{A2195356-2CC2-46C3-BD10-A24AFBDA4208}">
      <dgm:prSet/>
      <dgm:spPr/>
      <dgm:t>
        <a:bodyPr/>
        <a:lstStyle/>
        <a:p>
          <a:endParaRPr lang="en-US" sz="5400"/>
        </a:p>
      </dgm:t>
    </dgm:pt>
    <dgm:pt modelId="{4A8CF3BA-5939-4757-8F40-00B52AB6B457}">
      <dgm:prSet phldrT="[Text]" custT="1"/>
      <dgm:spPr>
        <a:xfrm>
          <a:off x="277674" y="2701995"/>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Cosmos DB</a:t>
          </a:r>
        </a:p>
      </dgm:t>
    </dgm:pt>
    <dgm:pt modelId="{0934C7EF-B42F-449E-B6BC-C4479603D27A}" type="parTrans" cxnId="{CD9642DD-066F-4771-9007-F1ADE5EFFA40}">
      <dgm:prSet/>
      <dgm:spPr/>
      <dgm:t>
        <a:bodyPr/>
        <a:lstStyle/>
        <a:p>
          <a:endParaRPr lang="en-US" sz="5400"/>
        </a:p>
      </dgm:t>
    </dgm:pt>
    <dgm:pt modelId="{A501F34E-5B4B-4D66-9985-C47421821E99}" type="sibTrans" cxnId="{CD9642DD-066F-4771-9007-F1ADE5EFFA40}">
      <dgm:prSet/>
      <dgm:spPr/>
      <dgm:t>
        <a:bodyPr/>
        <a:lstStyle/>
        <a:p>
          <a:endParaRPr lang="en-US" sz="5400"/>
        </a:p>
      </dgm:t>
    </dgm:pt>
    <dgm:pt modelId="{718B332D-98BC-4929-8C90-25772733D81E}">
      <dgm:prSet phldrT="[Text]" custT="1"/>
      <dgm:spPr>
        <a:xfrm>
          <a:off x="6224811" y="2346766"/>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User-defined</a:t>
          </a:r>
        </a:p>
        <a:p>
          <a:pPr>
            <a:buNone/>
          </a:pPr>
          <a:r>
            <a:rPr lang="en-US" sz="1600">
              <a:solidFill>
                <a:srgbClr val="554700">
                  <a:hueOff val="0"/>
                  <a:satOff val="0"/>
                  <a:lumOff val="0"/>
                  <a:alphaOff val="0"/>
                </a:srgbClr>
              </a:solidFill>
              <a:latin typeface="Calibri" panose="020F0502020204030204"/>
              <a:ea typeface="+mn-ea"/>
              <a:cs typeface="+mn-cs"/>
            </a:rPr>
            <a:t> (considerably faster)</a:t>
          </a:r>
        </a:p>
      </dgm:t>
    </dgm:pt>
    <dgm:pt modelId="{81C416D0-DC19-4C71-BCFF-62028A38317F}" type="parTrans" cxnId="{877F55DA-EDD8-4877-ABC0-469418091480}">
      <dgm:prSet/>
      <dgm:spPr/>
      <dgm:t>
        <a:bodyPr/>
        <a:lstStyle/>
        <a:p>
          <a:endParaRPr lang="en-US" sz="5400"/>
        </a:p>
      </dgm:t>
    </dgm:pt>
    <dgm:pt modelId="{E781F2E9-F639-4FD2-AA10-2218078E02D4}" type="sibTrans" cxnId="{877F55DA-EDD8-4877-ABC0-469418091480}">
      <dgm:prSet/>
      <dgm:spPr/>
      <dgm:t>
        <a:bodyPr/>
        <a:lstStyle/>
        <a:p>
          <a:endParaRPr lang="en-US" sz="5400"/>
        </a:p>
      </dgm:t>
    </dgm:pt>
    <dgm:pt modelId="{DCD29CCB-BB60-41D3-AC7F-8FCB0D945CF7}">
      <dgm:prSet phldrT="[Text]" custT="1"/>
      <dgm:spPr>
        <a:xfrm>
          <a:off x="3251243" y="1350750"/>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TXT</a:t>
          </a:r>
        </a:p>
      </dgm:t>
    </dgm:pt>
    <dgm:pt modelId="{024E1C5F-88FA-4269-89D6-9F0774C79B73}" type="parTrans" cxnId="{6354C970-488D-4694-B6F9-4D797ECEB8A6}">
      <dgm:prSet/>
      <dgm:spPr/>
      <dgm:t>
        <a:bodyPr/>
        <a:lstStyle/>
        <a:p>
          <a:endParaRPr lang="en-US" sz="5400"/>
        </a:p>
      </dgm:t>
    </dgm:pt>
    <dgm:pt modelId="{76A12B88-D00F-4136-A5A8-539380D81192}" type="sibTrans" cxnId="{6354C970-488D-4694-B6F9-4D797ECEB8A6}">
      <dgm:prSet/>
      <dgm:spPr/>
      <dgm:t>
        <a:bodyPr/>
        <a:lstStyle/>
        <a:p>
          <a:endParaRPr lang="en-US" sz="5400"/>
        </a:p>
      </dgm:t>
    </dgm:pt>
    <dgm:pt modelId="{142DFD75-7BC5-4550-B40D-626869D66436}">
      <dgm:prSet phldrT="[Text]" custT="1"/>
      <dgm:spPr>
        <a:xfrm>
          <a:off x="3251243" y="1766509"/>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Excel</a:t>
          </a:r>
        </a:p>
      </dgm:t>
    </dgm:pt>
    <dgm:pt modelId="{FB3BDED8-827A-485A-9898-69020A45ADF8}" type="parTrans" cxnId="{425599B0-A337-4549-9554-7D56C0F38E55}">
      <dgm:prSet/>
      <dgm:spPr/>
      <dgm:t>
        <a:bodyPr/>
        <a:lstStyle/>
        <a:p>
          <a:endParaRPr lang="en-US" sz="5400"/>
        </a:p>
      </dgm:t>
    </dgm:pt>
    <dgm:pt modelId="{2DE8D85A-067E-469A-9A97-0A794872868E}" type="sibTrans" cxnId="{425599B0-A337-4549-9554-7D56C0F38E55}">
      <dgm:prSet/>
      <dgm:spPr/>
      <dgm:t>
        <a:bodyPr/>
        <a:lstStyle/>
        <a:p>
          <a:endParaRPr lang="en-US" sz="5400"/>
        </a:p>
      </dgm:t>
    </dgm:pt>
    <dgm:pt modelId="{91ECF4B8-7C0E-4BC8-9F0C-DFC77F200D10}">
      <dgm:prSet phldrT="[Text]" custT="1"/>
      <dgm:spPr>
        <a:xfrm>
          <a:off x="6224811" y="934668"/>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Default</a:t>
          </a:r>
        </a:p>
      </dgm:t>
    </dgm:pt>
    <dgm:pt modelId="{D51F5E68-F88F-4B8B-A7FF-F5AB3A211DC1}" type="parTrans" cxnId="{8AA1AD37-10E2-47C5-BAEB-5DF101036C0C}">
      <dgm:prSet/>
      <dgm:spPr/>
      <dgm:t>
        <a:bodyPr/>
        <a:lstStyle/>
        <a:p>
          <a:endParaRPr lang="en-US" sz="5400"/>
        </a:p>
      </dgm:t>
    </dgm:pt>
    <dgm:pt modelId="{478A6EB2-6172-4703-8FE8-A9B0161544F5}" type="sibTrans" cxnId="{8AA1AD37-10E2-47C5-BAEB-5DF101036C0C}">
      <dgm:prSet/>
      <dgm:spPr/>
      <dgm:t>
        <a:bodyPr/>
        <a:lstStyle/>
        <a:p>
          <a:endParaRPr lang="en-US" sz="5400"/>
        </a:p>
      </dgm:t>
    </dgm:pt>
    <dgm:pt modelId="{4CB959B3-E342-422A-A288-6E27C204214A}">
      <dgm:prSet phldrT="[Text]" custT="1"/>
      <dgm:spPr>
        <a:xfrm>
          <a:off x="3251243" y="2598027"/>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r>
            <a:rPr lang="en-US" sz="1600">
              <a:solidFill>
                <a:srgbClr val="554700">
                  <a:hueOff val="0"/>
                  <a:satOff val="0"/>
                  <a:lumOff val="0"/>
                  <a:alphaOff val="0"/>
                </a:srgbClr>
              </a:solidFill>
              <a:latin typeface="Calibri" panose="020F0502020204030204"/>
              <a:ea typeface="+mn-ea"/>
              <a:cs typeface="+mn-cs"/>
            </a:rPr>
            <a:t>JSON</a:t>
          </a:r>
        </a:p>
      </dgm:t>
    </dgm:pt>
    <dgm:pt modelId="{B855C8B8-BD6B-4325-9528-841B4E180B9E}" type="parTrans" cxnId="{F8B28267-3CC5-4384-8CCB-FADC23C6BDC5}">
      <dgm:prSet/>
      <dgm:spPr/>
      <dgm:t>
        <a:bodyPr/>
        <a:lstStyle/>
        <a:p>
          <a:endParaRPr lang="en-US"/>
        </a:p>
      </dgm:t>
    </dgm:pt>
    <dgm:pt modelId="{0F187524-D1E3-429A-A34E-B685D707A83E}" type="sibTrans" cxnId="{F8B28267-3CC5-4384-8CCB-FADC23C6BDC5}">
      <dgm:prSet/>
      <dgm:spPr/>
      <dgm:t>
        <a:bodyPr/>
        <a:lstStyle/>
        <a:p>
          <a:endParaRPr lang="en-US"/>
        </a:p>
      </dgm:t>
    </dgm:pt>
    <dgm:pt modelId="{28FA90A4-29D6-480C-B338-CF83426E3FD3}" type="pres">
      <dgm:prSet presAssocID="{DBB0B3C4-8447-42D5-AE5B-4584A89F6459}" presName="theList" presStyleCnt="0">
        <dgm:presLayoutVars>
          <dgm:dir/>
          <dgm:animLvl val="lvl"/>
          <dgm:resizeHandles val="exact"/>
        </dgm:presLayoutVars>
      </dgm:prSet>
      <dgm:spPr/>
    </dgm:pt>
    <dgm:pt modelId="{FFF94C27-AAF0-4DB8-A163-F54EBF30AB74}" type="pres">
      <dgm:prSet presAssocID="{CC97694D-82C6-4AA6-8B1D-590F23435A1C}" presName="compNode" presStyleCnt="0"/>
      <dgm:spPr/>
    </dgm:pt>
    <dgm:pt modelId="{7C165F07-79E5-4467-8C8F-55312F705DA5}" type="pres">
      <dgm:prSet presAssocID="{CC97694D-82C6-4AA6-8B1D-590F23435A1C}" presName="aNode" presStyleLbl="bgShp" presStyleIdx="0" presStyleCnt="3"/>
      <dgm:spPr/>
    </dgm:pt>
    <dgm:pt modelId="{2FF26714-7A7A-4237-A3A5-845313092C13}" type="pres">
      <dgm:prSet presAssocID="{CC97694D-82C6-4AA6-8B1D-590F23435A1C}" presName="textNode" presStyleLbl="bgShp" presStyleIdx="0" presStyleCnt="3"/>
      <dgm:spPr/>
    </dgm:pt>
    <dgm:pt modelId="{FF4574BF-895F-47C0-B62C-C5346481C00F}" type="pres">
      <dgm:prSet presAssocID="{CC97694D-82C6-4AA6-8B1D-590F23435A1C}" presName="compChildNode" presStyleCnt="0"/>
      <dgm:spPr/>
    </dgm:pt>
    <dgm:pt modelId="{C59E374E-00DA-402C-9D33-0B1E486045A1}" type="pres">
      <dgm:prSet presAssocID="{CC97694D-82C6-4AA6-8B1D-590F23435A1C}" presName="theInnerList" presStyleCnt="0"/>
      <dgm:spPr/>
    </dgm:pt>
    <dgm:pt modelId="{3C932355-2D56-4A77-8999-27CBF081CF69}" type="pres">
      <dgm:prSet presAssocID="{153AD58F-4968-417F-8C4E-7978E7DA52C3}" presName="childNode" presStyleLbl="node1" presStyleIdx="0" presStyleCnt="15">
        <dgm:presLayoutVars>
          <dgm:bulletEnabled val="1"/>
        </dgm:presLayoutVars>
      </dgm:prSet>
      <dgm:spPr/>
    </dgm:pt>
    <dgm:pt modelId="{DF6F2B4B-493B-4283-8955-790A76683DC8}" type="pres">
      <dgm:prSet presAssocID="{153AD58F-4968-417F-8C4E-7978E7DA52C3}" presName="aSpace2" presStyleCnt="0"/>
      <dgm:spPr/>
    </dgm:pt>
    <dgm:pt modelId="{89CC6A0A-2775-4EBF-92DE-7CB9DFFFBE9C}" type="pres">
      <dgm:prSet presAssocID="{273C6201-126B-4195-B123-165168FBBF66}" presName="childNode" presStyleLbl="node1" presStyleIdx="1" presStyleCnt="15">
        <dgm:presLayoutVars>
          <dgm:bulletEnabled val="1"/>
        </dgm:presLayoutVars>
      </dgm:prSet>
      <dgm:spPr/>
    </dgm:pt>
    <dgm:pt modelId="{528F194D-D0C8-447B-A63B-B774FA0EABD5}" type="pres">
      <dgm:prSet presAssocID="{273C6201-126B-4195-B123-165168FBBF66}" presName="aSpace2" presStyleCnt="0"/>
      <dgm:spPr/>
    </dgm:pt>
    <dgm:pt modelId="{1DDD6303-A51B-4C1D-84F3-C819545A0517}" type="pres">
      <dgm:prSet presAssocID="{83674F57-473C-4D1C-ADC2-15E95BDBA330}" presName="childNode" presStyleLbl="node1" presStyleIdx="2" presStyleCnt="15">
        <dgm:presLayoutVars>
          <dgm:bulletEnabled val="1"/>
        </dgm:presLayoutVars>
      </dgm:prSet>
      <dgm:spPr/>
    </dgm:pt>
    <dgm:pt modelId="{9277D083-6E03-408C-9787-B147E84F1DC5}" type="pres">
      <dgm:prSet presAssocID="{83674F57-473C-4D1C-ADC2-15E95BDBA330}" presName="aSpace2" presStyleCnt="0"/>
      <dgm:spPr/>
    </dgm:pt>
    <dgm:pt modelId="{5F21924D-DC27-46C8-BA0D-0599C4F03A87}" type="pres">
      <dgm:prSet presAssocID="{14DCBCE5-6EEF-41F8-8393-2D8C39162104}" presName="childNode" presStyleLbl="node1" presStyleIdx="3" presStyleCnt="15">
        <dgm:presLayoutVars>
          <dgm:bulletEnabled val="1"/>
        </dgm:presLayoutVars>
      </dgm:prSet>
      <dgm:spPr/>
    </dgm:pt>
    <dgm:pt modelId="{6FBAE9D3-E4D3-4263-AAC9-99BE89C9486F}" type="pres">
      <dgm:prSet presAssocID="{14DCBCE5-6EEF-41F8-8393-2D8C39162104}" presName="aSpace2" presStyleCnt="0"/>
      <dgm:spPr/>
    </dgm:pt>
    <dgm:pt modelId="{A27D5456-3AA9-4ABB-A04E-8042E720EFA9}" type="pres">
      <dgm:prSet presAssocID="{3075B882-1556-48D5-9ACF-204C37BDF001}" presName="childNode" presStyleLbl="node1" presStyleIdx="4" presStyleCnt="15">
        <dgm:presLayoutVars>
          <dgm:bulletEnabled val="1"/>
        </dgm:presLayoutVars>
      </dgm:prSet>
      <dgm:spPr/>
    </dgm:pt>
    <dgm:pt modelId="{64083E36-6AA4-401E-B434-A283004DE714}" type="pres">
      <dgm:prSet presAssocID="{3075B882-1556-48D5-9ACF-204C37BDF001}" presName="aSpace2" presStyleCnt="0"/>
      <dgm:spPr/>
    </dgm:pt>
    <dgm:pt modelId="{E4F2E312-EA89-4AE6-87EC-D5F38B8AD684}" type="pres">
      <dgm:prSet presAssocID="{F25827C3-4C6C-44DE-9235-7A6A2BCEA11A}" presName="childNode" presStyleLbl="node1" presStyleIdx="5" presStyleCnt="15">
        <dgm:presLayoutVars>
          <dgm:bulletEnabled val="1"/>
        </dgm:presLayoutVars>
      </dgm:prSet>
      <dgm:spPr/>
    </dgm:pt>
    <dgm:pt modelId="{5D57C4C3-73A2-49B7-98C0-F38991F015EB}" type="pres">
      <dgm:prSet presAssocID="{F25827C3-4C6C-44DE-9235-7A6A2BCEA11A}" presName="aSpace2" presStyleCnt="0"/>
      <dgm:spPr/>
    </dgm:pt>
    <dgm:pt modelId="{EFE339D8-C185-4A58-B0EE-D871E11EA32C}" type="pres">
      <dgm:prSet presAssocID="{4A8CF3BA-5939-4757-8F40-00B52AB6B457}" presName="childNode" presStyleLbl="node1" presStyleIdx="6" presStyleCnt="15">
        <dgm:presLayoutVars>
          <dgm:bulletEnabled val="1"/>
        </dgm:presLayoutVars>
      </dgm:prSet>
      <dgm:spPr/>
    </dgm:pt>
    <dgm:pt modelId="{CDB4108B-A635-4B20-B202-8940AC624DA2}" type="pres">
      <dgm:prSet presAssocID="{CC97694D-82C6-4AA6-8B1D-590F23435A1C}" presName="aSpace" presStyleCnt="0"/>
      <dgm:spPr/>
    </dgm:pt>
    <dgm:pt modelId="{C4392C58-0FBA-4F97-9C89-36D0F7658143}" type="pres">
      <dgm:prSet presAssocID="{BE2362B0-D448-40ED-A107-266CD88388E2}" presName="compNode" presStyleCnt="0"/>
      <dgm:spPr/>
    </dgm:pt>
    <dgm:pt modelId="{B25655D6-230A-4A29-A814-B0E28886E95C}" type="pres">
      <dgm:prSet presAssocID="{BE2362B0-D448-40ED-A107-266CD88388E2}" presName="aNode" presStyleLbl="bgShp" presStyleIdx="1" presStyleCnt="3"/>
      <dgm:spPr/>
    </dgm:pt>
    <dgm:pt modelId="{F529ED80-6E68-4FDF-8D9D-B05A8A1DE635}" type="pres">
      <dgm:prSet presAssocID="{BE2362B0-D448-40ED-A107-266CD88388E2}" presName="textNode" presStyleLbl="bgShp" presStyleIdx="1" presStyleCnt="3"/>
      <dgm:spPr/>
    </dgm:pt>
    <dgm:pt modelId="{388BE705-1882-483E-A4B3-DEE3486C2762}" type="pres">
      <dgm:prSet presAssocID="{BE2362B0-D448-40ED-A107-266CD88388E2}" presName="compChildNode" presStyleCnt="0"/>
      <dgm:spPr/>
    </dgm:pt>
    <dgm:pt modelId="{91DA9C0E-0AD4-42B5-BC74-940F2C2BE95B}" type="pres">
      <dgm:prSet presAssocID="{BE2362B0-D448-40ED-A107-266CD88388E2}" presName="theInnerList" presStyleCnt="0"/>
      <dgm:spPr/>
    </dgm:pt>
    <dgm:pt modelId="{964C269C-9991-4F6D-8928-A9418D2FE478}" type="pres">
      <dgm:prSet presAssocID="{9812E908-134F-460B-A54F-29066DDFDB70}" presName="childNode" presStyleLbl="node1" presStyleIdx="7" presStyleCnt="15">
        <dgm:presLayoutVars>
          <dgm:bulletEnabled val="1"/>
        </dgm:presLayoutVars>
      </dgm:prSet>
      <dgm:spPr/>
    </dgm:pt>
    <dgm:pt modelId="{3B3BEC6D-2519-4344-B98D-AD7A609A6069}" type="pres">
      <dgm:prSet presAssocID="{9812E908-134F-460B-A54F-29066DDFDB70}" presName="aSpace2" presStyleCnt="0"/>
      <dgm:spPr/>
    </dgm:pt>
    <dgm:pt modelId="{0E2EA90E-F6EA-47AC-94D3-B2958554DD97}" type="pres">
      <dgm:prSet presAssocID="{DCD29CCB-BB60-41D3-AC7F-8FCB0D945CF7}" presName="childNode" presStyleLbl="node1" presStyleIdx="8" presStyleCnt="15">
        <dgm:presLayoutVars>
          <dgm:bulletEnabled val="1"/>
        </dgm:presLayoutVars>
      </dgm:prSet>
      <dgm:spPr/>
    </dgm:pt>
    <dgm:pt modelId="{4A3BFAC7-F6A7-4B30-804C-6E132268111B}" type="pres">
      <dgm:prSet presAssocID="{DCD29CCB-BB60-41D3-AC7F-8FCB0D945CF7}" presName="aSpace2" presStyleCnt="0"/>
      <dgm:spPr/>
    </dgm:pt>
    <dgm:pt modelId="{5369C6B5-8B76-465E-AD52-3731495C836F}" type="pres">
      <dgm:prSet presAssocID="{142DFD75-7BC5-4550-B40D-626869D66436}" presName="childNode" presStyleLbl="node1" presStyleIdx="9" presStyleCnt="15">
        <dgm:presLayoutVars>
          <dgm:bulletEnabled val="1"/>
        </dgm:presLayoutVars>
      </dgm:prSet>
      <dgm:spPr/>
    </dgm:pt>
    <dgm:pt modelId="{55F4826F-F263-4DA9-9EA6-6595B6B16223}" type="pres">
      <dgm:prSet presAssocID="{142DFD75-7BC5-4550-B40D-626869D66436}" presName="aSpace2" presStyleCnt="0"/>
      <dgm:spPr/>
    </dgm:pt>
    <dgm:pt modelId="{2162DF20-E4E3-43B8-B5AA-6C8E09D7D1AF}" type="pres">
      <dgm:prSet presAssocID="{854BAEF3-B9AD-41B7-B6A2-3309B30B6454}" presName="childNode" presStyleLbl="node1" presStyleIdx="10" presStyleCnt="15">
        <dgm:presLayoutVars>
          <dgm:bulletEnabled val="1"/>
        </dgm:presLayoutVars>
      </dgm:prSet>
      <dgm:spPr/>
    </dgm:pt>
    <dgm:pt modelId="{791A23D6-C94C-4190-BFA7-AD3FC87491FE}" type="pres">
      <dgm:prSet presAssocID="{854BAEF3-B9AD-41B7-B6A2-3309B30B6454}" presName="aSpace2" presStyleCnt="0"/>
      <dgm:spPr/>
    </dgm:pt>
    <dgm:pt modelId="{3E201B3E-FAED-42DF-BC4F-CD52A9ABBE67}" type="pres">
      <dgm:prSet presAssocID="{4CB959B3-E342-422A-A288-6E27C204214A}" presName="childNode" presStyleLbl="node1" presStyleIdx="11" presStyleCnt="15">
        <dgm:presLayoutVars>
          <dgm:bulletEnabled val="1"/>
        </dgm:presLayoutVars>
      </dgm:prSet>
      <dgm:spPr/>
    </dgm:pt>
    <dgm:pt modelId="{93C3C24D-3358-4873-A647-744979326207}" type="pres">
      <dgm:prSet presAssocID="{BE2362B0-D448-40ED-A107-266CD88388E2}" presName="aSpace" presStyleCnt="0"/>
      <dgm:spPr/>
    </dgm:pt>
    <dgm:pt modelId="{7DF4F1D9-BFFD-46BB-BE6E-1E93000B8277}" type="pres">
      <dgm:prSet presAssocID="{255B676C-73FB-47F0-85DA-B0CAC27A8498}" presName="compNode" presStyleCnt="0"/>
      <dgm:spPr/>
    </dgm:pt>
    <dgm:pt modelId="{1C108344-5FF5-4FCD-80E8-3A00DB0C2CAC}" type="pres">
      <dgm:prSet presAssocID="{255B676C-73FB-47F0-85DA-B0CAC27A8498}" presName="aNode" presStyleLbl="bgShp" presStyleIdx="2" presStyleCnt="3"/>
      <dgm:spPr/>
    </dgm:pt>
    <dgm:pt modelId="{9399F3AB-4AA6-43FA-BE89-64EA032349BF}" type="pres">
      <dgm:prSet presAssocID="{255B676C-73FB-47F0-85DA-B0CAC27A8498}" presName="textNode" presStyleLbl="bgShp" presStyleIdx="2" presStyleCnt="3"/>
      <dgm:spPr/>
    </dgm:pt>
    <dgm:pt modelId="{38A06127-3490-4542-995F-A5B684F9BFD8}" type="pres">
      <dgm:prSet presAssocID="{255B676C-73FB-47F0-85DA-B0CAC27A8498}" presName="compChildNode" presStyleCnt="0"/>
      <dgm:spPr/>
    </dgm:pt>
    <dgm:pt modelId="{19AEC398-99E4-4C43-AE59-7AC6BF270BFE}" type="pres">
      <dgm:prSet presAssocID="{255B676C-73FB-47F0-85DA-B0CAC27A8498}" presName="theInnerList" presStyleCnt="0"/>
      <dgm:spPr/>
    </dgm:pt>
    <dgm:pt modelId="{EE760A34-74DA-4FD4-8EA8-07BC57F997C5}" type="pres">
      <dgm:prSet presAssocID="{91ECF4B8-7C0E-4BC8-9F0C-DFC77F200D10}" presName="childNode" presStyleLbl="node1" presStyleIdx="12" presStyleCnt="15">
        <dgm:presLayoutVars>
          <dgm:bulletEnabled val="1"/>
        </dgm:presLayoutVars>
      </dgm:prSet>
      <dgm:spPr/>
    </dgm:pt>
    <dgm:pt modelId="{5BCB56B1-EC8A-4465-9938-5C53EDDDE06B}" type="pres">
      <dgm:prSet presAssocID="{91ECF4B8-7C0E-4BC8-9F0C-DFC77F200D10}" presName="aSpace2" presStyleCnt="0"/>
      <dgm:spPr/>
    </dgm:pt>
    <dgm:pt modelId="{D623C2D4-2A41-4068-A137-D3482FD3D173}" type="pres">
      <dgm:prSet presAssocID="{6B866A2A-D25C-426F-BED3-B795CE47ECC6}" presName="childNode" presStyleLbl="node1" presStyleIdx="13" presStyleCnt="15">
        <dgm:presLayoutVars>
          <dgm:bulletEnabled val="1"/>
        </dgm:presLayoutVars>
      </dgm:prSet>
      <dgm:spPr/>
    </dgm:pt>
    <dgm:pt modelId="{0C3CA6E1-B567-49FA-A515-FEEC122E18E0}" type="pres">
      <dgm:prSet presAssocID="{6B866A2A-D25C-426F-BED3-B795CE47ECC6}" presName="aSpace2" presStyleCnt="0"/>
      <dgm:spPr/>
    </dgm:pt>
    <dgm:pt modelId="{D879AF3A-98E2-44D7-9384-B190D0F65F97}" type="pres">
      <dgm:prSet presAssocID="{718B332D-98BC-4929-8C90-25772733D81E}" presName="childNode" presStyleLbl="node1" presStyleIdx="14" presStyleCnt="15">
        <dgm:presLayoutVars>
          <dgm:bulletEnabled val="1"/>
        </dgm:presLayoutVars>
      </dgm:prSet>
      <dgm:spPr/>
    </dgm:pt>
  </dgm:ptLst>
  <dgm:cxnLst>
    <dgm:cxn modelId="{E06F3A09-B198-448F-848C-FAD36F18F5C6}" type="presOf" srcId="{854BAEF3-B9AD-41B7-B6A2-3309B30B6454}" destId="{2162DF20-E4E3-43B8-B5AA-6C8E09D7D1AF}" srcOrd="0" destOrd="0" presId="urn:microsoft.com/office/officeart/2005/8/layout/lProcess2"/>
    <dgm:cxn modelId="{3B3C070E-2F4B-4B6A-BB15-426D1A1F96E0}" type="presOf" srcId="{273C6201-126B-4195-B123-165168FBBF66}" destId="{89CC6A0A-2775-4EBF-92DE-7CB9DFFFBE9C}" srcOrd="0" destOrd="0" presId="urn:microsoft.com/office/officeart/2005/8/layout/lProcess2"/>
    <dgm:cxn modelId="{97869F10-2227-4C95-8E55-0C80A01EC7D0}" type="presOf" srcId="{3075B882-1556-48D5-9ACF-204C37BDF001}" destId="{A27D5456-3AA9-4ABB-A04E-8042E720EFA9}" srcOrd="0" destOrd="0" presId="urn:microsoft.com/office/officeart/2005/8/layout/lProcess2"/>
    <dgm:cxn modelId="{1DDC6415-A810-411D-9881-F033861CE2FE}" type="presOf" srcId="{DCD29CCB-BB60-41D3-AC7F-8FCB0D945CF7}" destId="{0E2EA90E-F6EA-47AC-94D3-B2958554DD97}" srcOrd="0" destOrd="0" presId="urn:microsoft.com/office/officeart/2005/8/layout/lProcess2"/>
    <dgm:cxn modelId="{B8CA5432-CB56-4B86-A026-2ED1577406E6}" srcId="{BE2362B0-D448-40ED-A107-266CD88388E2}" destId="{9812E908-134F-460B-A54F-29066DDFDB70}" srcOrd="0" destOrd="0" parTransId="{0CDB7FCC-6931-4B96-B020-C283F1F40078}" sibTransId="{694FDAB1-FD5B-4655-978C-9AD5E21B1265}"/>
    <dgm:cxn modelId="{B49A0435-07C0-4807-B749-16B7AEA9D054}" type="presOf" srcId="{255B676C-73FB-47F0-85DA-B0CAC27A8498}" destId="{1C108344-5FF5-4FCD-80E8-3A00DB0C2CAC}" srcOrd="0" destOrd="0" presId="urn:microsoft.com/office/officeart/2005/8/layout/lProcess2"/>
    <dgm:cxn modelId="{8AA1AD37-10E2-47C5-BAEB-5DF101036C0C}" srcId="{255B676C-73FB-47F0-85DA-B0CAC27A8498}" destId="{91ECF4B8-7C0E-4BC8-9F0C-DFC77F200D10}" srcOrd="0" destOrd="0" parTransId="{D51F5E68-F88F-4B8B-A7FF-F5AB3A211DC1}" sibTransId="{478A6EB2-6172-4703-8FE8-A9B0161544F5}"/>
    <dgm:cxn modelId="{7109C737-62BF-42C6-80AB-6452B010640C}" type="presOf" srcId="{CC97694D-82C6-4AA6-8B1D-590F23435A1C}" destId="{7C165F07-79E5-4467-8C8F-55312F705DA5}" srcOrd="0" destOrd="0" presId="urn:microsoft.com/office/officeart/2005/8/layout/lProcess2"/>
    <dgm:cxn modelId="{D3D03B38-AC50-4BA9-90A4-48D1300F2322}" type="presOf" srcId="{CC97694D-82C6-4AA6-8B1D-590F23435A1C}" destId="{2FF26714-7A7A-4237-A3A5-845313092C13}" srcOrd="1" destOrd="0" presId="urn:microsoft.com/office/officeart/2005/8/layout/lProcess2"/>
    <dgm:cxn modelId="{C7B6293B-98DE-441E-800F-8EC0630A7AE9}" srcId="{DBB0B3C4-8447-42D5-AE5B-4584A89F6459}" destId="{BE2362B0-D448-40ED-A107-266CD88388E2}" srcOrd="1" destOrd="0" parTransId="{4DE2BE82-13BD-41D5-B512-03FA675C917A}" sibTransId="{83D04B8B-2690-41FC-B64C-D1FA502F391C}"/>
    <dgm:cxn modelId="{7E7FEB42-AF11-461A-AE44-2DE111CCD340}" type="presOf" srcId="{4CB959B3-E342-422A-A288-6E27C204214A}" destId="{3E201B3E-FAED-42DF-BC4F-CD52A9ABBE67}" srcOrd="0" destOrd="0" presId="urn:microsoft.com/office/officeart/2005/8/layout/lProcess2"/>
    <dgm:cxn modelId="{35F82748-C367-4B89-8D36-FA9EFC30B744}" type="presOf" srcId="{4A8CF3BA-5939-4757-8F40-00B52AB6B457}" destId="{EFE339D8-C185-4A58-B0EE-D871E11EA32C}" srcOrd="0" destOrd="0" presId="urn:microsoft.com/office/officeart/2005/8/layout/lProcess2"/>
    <dgm:cxn modelId="{A0185D4B-9896-4A8B-B514-9520B42C7E69}" srcId="{DBB0B3C4-8447-42D5-AE5B-4584A89F6459}" destId="{CC97694D-82C6-4AA6-8B1D-590F23435A1C}" srcOrd="0" destOrd="0" parTransId="{437446E1-1272-4076-B432-8E4845304510}" sibTransId="{9A0BF5E0-AC66-4062-9C1F-E6D13A513087}"/>
    <dgm:cxn modelId="{D6B56F50-FB91-4152-B91B-07F074BE4A45}" type="presOf" srcId="{F25827C3-4C6C-44DE-9235-7A6A2BCEA11A}" destId="{E4F2E312-EA89-4AE6-87EC-D5F38B8AD684}" srcOrd="0" destOrd="0" presId="urn:microsoft.com/office/officeart/2005/8/layout/lProcess2"/>
    <dgm:cxn modelId="{A2195356-2CC2-46C3-BD10-A24AFBDA4208}" srcId="{CC97694D-82C6-4AA6-8B1D-590F23435A1C}" destId="{F25827C3-4C6C-44DE-9235-7A6A2BCEA11A}" srcOrd="5" destOrd="0" parTransId="{91A5F206-B8BC-4EBD-8A6E-1A79765E7331}" sibTransId="{2419B03B-F5CB-4EAF-9687-7F024C46919B}"/>
    <dgm:cxn modelId="{B423E259-AC40-4930-A73F-C882A07C6759}" type="presOf" srcId="{255B676C-73FB-47F0-85DA-B0CAC27A8498}" destId="{9399F3AB-4AA6-43FA-BE89-64EA032349BF}" srcOrd="1" destOrd="0" presId="urn:microsoft.com/office/officeart/2005/8/layout/lProcess2"/>
    <dgm:cxn modelId="{60E34F63-9CAF-40A4-A3D0-171CD69F5DAD}" type="presOf" srcId="{DBB0B3C4-8447-42D5-AE5B-4584A89F6459}" destId="{28FA90A4-29D6-480C-B338-CF83426E3FD3}" srcOrd="0" destOrd="0" presId="urn:microsoft.com/office/officeart/2005/8/layout/lProcess2"/>
    <dgm:cxn modelId="{F8B28267-3CC5-4384-8CCB-FADC23C6BDC5}" srcId="{BE2362B0-D448-40ED-A107-266CD88388E2}" destId="{4CB959B3-E342-422A-A288-6E27C204214A}" srcOrd="4" destOrd="0" parTransId="{B855C8B8-BD6B-4325-9528-841B4E180B9E}" sibTransId="{0F187524-D1E3-429A-A34E-B685D707A83E}"/>
    <dgm:cxn modelId="{90406C6C-DDE5-4391-81FA-3E5F6E69AA45}" type="presOf" srcId="{718B332D-98BC-4929-8C90-25772733D81E}" destId="{D879AF3A-98E2-44D7-9384-B190D0F65F97}" srcOrd="0" destOrd="0" presId="urn:microsoft.com/office/officeart/2005/8/layout/lProcess2"/>
    <dgm:cxn modelId="{6354C970-488D-4694-B6F9-4D797ECEB8A6}" srcId="{BE2362B0-D448-40ED-A107-266CD88388E2}" destId="{DCD29CCB-BB60-41D3-AC7F-8FCB0D945CF7}" srcOrd="1" destOrd="0" parTransId="{024E1C5F-88FA-4269-89D6-9F0774C79B73}" sibTransId="{76A12B88-D00F-4136-A5A8-539380D81192}"/>
    <dgm:cxn modelId="{57A7AA71-AC24-4BA2-9423-867D1623E0E5}" type="presOf" srcId="{142DFD75-7BC5-4550-B40D-626869D66436}" destId="{5369C6B5-8B76-465E-AD52-3731495C836F}" srcOrd="0" destOrd="0" presId="urn:microsoft.com/office/officeart/2005/8/layout/lProcess2"/>
    <dgm:cxn modelId="{B8A3D27A-F6EC-4418-A24C-C4BE0B17F1A5}" srcId="{DBB0B3C4-8447-42D5-AE5B-4584A89F6459}" destId="{255B676C-73FB-47F0-85DA-B0CAC27A8498}" srcOrd="2" destOrd="0" parTransId="{EA0B2FCB-4586-4494-8EA2-B6D4303E79FD}" sibTransId="{878D7B0D-B4FE-4FD9-B26D-EBC4F5EE4BE0}"/>
    <dgm:cxn modelId="{D6965E7E-6C6E-4313-9657-EFFF535BC3B5}" srcId="{CC97694D-82C6-4AA6-8B1D-590F23435A1C}" destId="{153AD58F-4968-417F-8C4E-7978E7DA52C3}" srcOrd="0" destOrd="0" parTransId="{F3B07568-31F7-42FB-ABDC-05E14DA41AD0}" sibTransId="{9CBB949A-D37A-4231-9889-FCD7595D4BD6}"/>
    <dgm:cxn modelId="{85852F81-3BDC-4296-A091-9C03D44EEDD5}" srcId="{BE2362B0-D448-40ED-A107-266CD88388E2}" destId="{854BAEF3-B9AD-41B7-B6A2-3309B30B6454}" srcOrd="3" destOrd="0" parTransId="{D86EF294-E4CD-4111-A18B-B7F00540D7BD}" sibTransId="{302BCED7-0715-4661-8DF0-980F3E54C9D2}"/>
    <dgm:cxn modelId="{69F83991-9A52-4F25-9BE6-AF192666DD77}" type="presOf" srcId="{153AD58F-4968-417F-8C4E-7978E7DA52C3}" destId="{3C932355-2D56-4A77-8999-27CBF081CF69}" srcOrd="0" destOrd="0" presId="urn:microsoft.com/office/officeart/2005/8/layout/lProcess2"/>
    <dgm:cxn modelId="{909C6B98-A475-4DE9-9CF4-16185C3B5811}" type="presOf" srcId="{14DCBCE5-6EEF-41F8-8393-2D8C39162104}" destId="{5F21924D-DC27-46C8-BA0D-0599C4F03A87}" srcOrd="0" destOrd="0" presId="urn:microsoft.com/office/officeart/2005/8/layout/lProcess2"/>
    <dgm:cxn modelId="{820B0099-18E4-4289-B8D1-E65252D979D2}" srcId="{CC97694D-82C6-4AA6-8B1D-590F23435A1C}" destId="{273C6201-126B-4195-B123-165168FBBF66}" srcOrd="1" destOrd="0" parTransId="{4F184373-22C7-4932-B388-35E7B674B882}" sibTransId="{A91AFDA0-0C50-4676-82F1-9D4B280B0541}"/>
    <dgm:cxn modelId="{1001AAA7-1FE0-4097-9D23-9991A0869253}" srcId="{CC97694D-82C6-4AA6-8B1D-590F23435A1C}" destId="{14DCBCE5-6EEF-41F8-8393-2D8C39162104}" srcOrd="3" destOrd="0" parTransId="{700850AD-F9CC-46A9-853B-C44744814192}" sibTransId="{0A8589A5-FA92-4DFD-923D-EB7D3C9712B3}"/>
    <dgm:cxn modelId="{0E8588AF-A6EF-4F47-87DA-3768003F81E3}" type="presOf" srcId="{BE2362B0-D448-40ED-A107-266CD88388E2}" destId="{B25655D6-230A-4A29-A814-B0E28886E95C}" srcOrd="0" destOrd="0" presId="urn:microsoft.com/office/officeart/2005/8/layout/lProcess2"/>
    <dgm:cxn modelId="{425599B0-A337-4549-9554-7D56C0F38E55}" srcId="{BE2362B0-D448-40ED-A107-266CD88388E2}" destId="{142DFD75-7BC5-4550-B40D-626869D66436}" srcOrd="2" destOrd="0" parTransId="{FB3BDED8-827A-485A-9898-69020A45ADF8}" sibTransId="{2DE8D85A-067E-469A-9A97-0A794872868E}"/>
    <dgm:cxn modelId="{ED2ED7B1-2ADD-4D2F-BFA7-596A3E3F961D}" srcId="{255B676C-73FB-47F0-85DA-B0CAC27A8498}" destId="{6B866A2A-D25C-426F-BED3-B795CE47ECC6}" srcOrd="1" destOrd="0" parTransId="{502C3852-4749-43F0-B438-0D43E0A18FF0}" sibTransId="{59B0A5FC-F6AB-4981-B0F3-7BC652DEAEE8}"/>
    <dgm:cxn modelId="{3676B5CD-AAC1-4AB6-BA9B-5AE3F4216213}" srcId="{CC97694D-82C6-4AA6-8B1D-590F23435A1C}" destId="{3075B882-1556-48D5-9ACF-204C37BDF001}" srcOrd="4" destOrd="0" parTransId="{7173F0CE-4581-4FF9-9127-FA2840C84007}" sibTransId="{3930C3E7-971C-4FB0-B479-5BBAA430F6BA}"/>
    <dgm:cxn modelId="{2ADE0BD6-C1F2-4353-B2D5-FED9CB1A4BB7}" type="presOf" srcId="{6B866A2A-D25C-426F-BED3-B795CE47ECC6}" destId="{D623C2D4-2A41-4068-A137-D3482FD3D173}" srcOrd="0" destOrd="0" presId="urn:microsoft.com/office/officeart/2005/8/layout/lProcess2"/>
    <dgm:cxn modelId="{877F55DA-EDD8-4877-ABC0-469418091480}" srcId="{255B676C-73FB-47F0-85DA-B0CAC27A8498}" destId="{718B332D-98BC-4929-8C90-25772733D81E}" srcOrd="2" destOrd="0" parTransId="{81C416D0-DC19-4C71-BCFF-62028A38317F}" sibTransId="{E781F2E9-F639-4FD2-AA10-2218078E02D4}"/>
    <dgm:cxn modelId="{CD9642DD-066F-4771-9007-F1ADE5EFFA40}" srcId="{CC97694D-82C6-4AA6-8B1D-590F23435A1C}" destId="{4A8CF3BA-5939-4757-8F40-00B52AB6B457}" srcOrd="6" destOrd="0" parTransId="{0934C7EF-B42F-449E-B6BC-C4479603D27A}" sibTransId="{A501F34E-5B4B-4D66-9985-C47421821E99}"/>
    <dgm:cxn modelId="{181B5DEB-7D18-4EEA-8AF9-511135B85C6B}" type="presOf" srcId="{BE2362B0-D448-40ED-A107-266CD88388E2}" destId="{F529ED80-6E68-4FDF-8D9D-B05A8A1DE635}" srcOrd="1" destOrd="0" presId="urn:microsoft.com/office/officeart/2005/8/layout/lProcess2"/>
    <dgm:cxn modelId="{BEBD98EB-5B3E-4BC6-A84A-9E37E4435CBB}" type="presOf" srcId="{91ECF4B8-7C0E-4BC8-9F0C-DFC77F200D10}" destId="{EE760A34-74DA-4FD4-8EA8-07BC57F997C5}" srcOrd="0" destOrd="0" presId="urn:microsoft.com/office/officeart/2005/8/layout/lProcess2"/>
    <dgm:cxn modelId="{7828BCF4-B26E-44D6-9D0F-93FB8C4AD980}" srcId="{CC97694D-82C6-4AA6-8B1D-590F23435A1C}" destId="{83674F57-473C-4D1C-ADC2-15E95BDBA330}" srcOrd="2" destOrd="0" parTransId="{74E84485-EA78-4A73-A7B7-6BFDED11AD1D}" sibTransId="{4039B139-B7D0-42DA-A734-E9A0739E04A4}"/>
    <dgm:cxn modelId="{AFF9E6F5-2A63-4678-ABB7-AACB2C9B12BA}" type="presOf" srcId="{9812E908-134F-460B-A54F-29066DDFDB70}" destId="{964C269C-9991-4F6D-8928-A9418D2FE478}" srcOrd="0" destOrd="0" presId="urn:microsoft.com/office/officeart/2005/8/layout/lProcess2"/>
    <dgm:cxn modelId="{937D23F7-F022-432C-BAB4-A9999AF187F4}" type="presOf" srcId="{83674F57-473C-4D1C-ADC2-15E95BDBA330}" destId="{1DDD6303-A51B-4C1D-84F3-C819545A0517}" srcOrd="0" destOrd="0" presId="urn:microsoft.com/office/officeart/2005/8/layout/lProcess2"/>
    <dgm:cxn modelId="{614808C9-46C5-46DE-86FC-170CB23AA57D}" type="presParOf" srcId="{28FA90A4-29D6-480C-B338-CF83426E3FD3}" destId="{FFF94C27-AAF0-4DB8-A163-F54EBF30AB74}" srcOrd="0" destOrd="0" presId="urn:microsoft.com/office/officeart/2005/8/layout/lProcess2"/>
    <dgm:cxn modelId="{14457590-EB0B-4FA1-AC5F-DB421C38C162}" type="presParOf" srcId="{FFF94C27-AAF0-4DB8-A163-F54EBF30AB74}" destId="{7C165F07-79E5-4467-8C8F-55312F705DA5}" srcOrd="0" destOrd="0" presId="urn:microsoft.com/office/officeart/2005/8/layout/lProcess2"/>
    <dgm:cxn modelId="{9D59BD7B-35D1-48CD-927C-3ABA25D93ECF}" type="presParOf" srcId="{FFF94C27-AAF0-4DB8-A163-F54EBF30AB74}" destId="{2FF26714-7A7A-4237-A3A5-845313092C13}" srcOrd="1" destOrd="0" presId="urn:microsoft.com/office/officeart/2005/8/layout/lProcess2"/>
    <dgm:cxn modelId="{EA674F8D-897F-4E63-8A25-49A8BFA0AFFF}" type="presParOf" srcId="{FFF94C27-AAF0-4DB8-A163-F54EBF30AB74}" destId="{FF4574BF-895F-47C0-B62C-C5346481C00F}" srcOrd="2" destOrd="0" presId="urn:microsoft.com/office/officeart/2005/8/layout/lProcess2"/>
    <dgm:cxn modelId="{4B42A987-7A3F-43AE-A425-CB3AF01E6009}" type="presParOf" srcId="{FF4574BF-895F-47C0-B62C-C5346481C00F}" destId="{C59E374E-00DA-402C-9D33-0B1E486045A1}" srcOrd="0" destOrd="0" presId="urn:microsoft.com/office/officeart/2005/8/layout/lProcess2"/>
    <dgm:cxn modelId="{72227114-5690-4FB5-94CC-AFFE3B918573}" type="presParOf" srcId="{C59E374E-00DA-402C-9D33-0B1E486045A1}" destId="{3C932355-2D56-4A77-8999-27CBF081CF69}" srcOrd="0" destOrd="0" presId="urn:microsoft.com/office/officeart/2005/8/layout/lProcess2"/>
    <dgm:cxn modelId="{F07A27FA-990F-4956-9652-7C25FE3B3C93}" type="presParOf" srcId="{C59E374E-00DA-402C-9D33-0B1E486045A1}" destId="{DF6F2B4B-493B-4283-8955-790A76683DC8}" srcOrd="1" destOrd="0" presId="urn:microsoft.com/office/officeart/2005/8/layout/lProcess2"/>
    <dgm:cxn modelId="{B669099B-808B-44C6-835C-45CC9C0CE73E}" type="presParOf" srcId="{C59E374E-00DA-402C-9D33-0B1E486045A1}" destId="{89CC6A0A-2775-4EBF-92DE-7CB9DFFFBE9C}" srcOrd="2" destOrd="0" presId="urn:microsoft.com/office/officeart/2005/8/layout/lProcess2"/>
    <dgm:cxn modelId="{8FECA389-5CA1-4413-BEBE-96F81A1C9775}" type="presParOf" srcId="{C59E374E-00DA-402C-9D33-0B1E486045A1}" destId="{528F194D-D0C8-447B-A63B-B774FA0EABD5}" srcOrd="3" destOrd="0" presId="urn:microsoft.com/office/officeart/2005/8/layout/lProcess2"/>
    <dgm:cxn modelId="{69E9C9BB-11BC-42E2-8515-A5393B588429}" type="presParOf" srcId="{C59E374E-00DA-402C-9D33-0B1E486045A1}" destId="{1DDD6303-A51B-4C1D-84F3-C819545A0517}" srcOrd="4" destOrd="0" presId="urn:microsoft.com/office/officeart/2005/8/layout/lProcess2"/>
    <dgm:cxn modelId="{9E88263F-374F-4CEF-9318-4416FA5E4E60}" type="presParOf" srcId="{C59E374E-00DA-402C-9D33-0B1E486045A1}" destId="{9277D083-6E03-408C-9787-B147E84F1DC5}" srcOrd="5" destOrd="0" presId="urn:microsoft.com/office/officeart/2005/8/layout/lProcess2"/>
    <dgm:cxn modelId="{6668C874-48F9-4477-ABEA-F516D64F1E17}" type="presParOf" srcId="{C59E374E-00DA-402C-9D33-0B1E486045A1}" destId="{5F21924D-DC27-46C8-BA0D-0599C4F03A87}" srcOrd="6" destOrd="0" presId="urn:microsoft.com/office/officeart/2005/8/layout/lProcess2"/>
    <dgm:cxn modelId="{74465FB1-57C3-4BC1-AD3E-C267D8492F3A}" type="presParOf" srcId="{C59E374E-00DA-402C-9D33-0B1E486045A1}" destId="{6FBAE9D3-E4D3-4263-AAC9-99BE89C9486F}" srcOrd="7" destOrd="0" presId="urn:microsoft.com/office/officeart/2005/8/layout/lProcess2"/>
    <dgm:cxn modelId="{C5CED6E4-F51F-49E8-9015-EA6FF7E3A4DE}" type="presParOf" srcId="{C59E374E-00DA-402C-9D33-0B1E486045A1}" destId="{A27D5456-3AA9-4ABB-A04E-8042E720EFA9}" srcOrd="8" destOrd="0" presId="urn:microsoft.com/office/officeart/2005/8/layout/lProcess2"/>
    <dgm:cxn modelId="{74ED81F2-2D38-48F9-9A53-04FAF587B7C3}" type="presParOf" srcId="{C59E374E-00DA-402C-9D33-0B1E486045A1}" destId="{64083E36-6AA4-401E-B434-A283004DE714}" srcOrd="9" destOrd="0" presId="urn:microsoft.com/office/officeart/2005/8/layout/lProcess2"/>
    <dgm:cxn modelId="{F57C69F7-4559-4CB8-AF0E-7F7A62D88F19}" type="presParOf" srcId="{C59E374E-00DA-402C-9D33-0B1E486045A1}" destId="{E4F2E312-EA89-4AE6-87EC-D5F38B8AD684}" srcOrd="10" destOrd="0" presId="urn:microsoft.com/office/officeart/2005/8/layout/lProcess2"/>
    <dgm:cxn modelId="{508D0780-8B87-4F93-AB68-3B057C313D66}" type="presParOf" srcId="{C59E374E-00DA-402C-9D33-0B1E486045A1}" destId="{5D57C4C3-73A2-49B7-98C0-F38991F015EB}" srcOrd="11" destOrd="0" presId="urn:microsoft.com/office/officeart/2005/8/layout/lProcess2"/>
    <dgm:cxn modelId="{7082365D-B9A2-4C72-88E0-8370900B34E9}" type="presParOf" srcId="{C59E374E-00DA-402C-9D33-0B1E486045A1}" destId="{EFE339D8-C185-4A58-B0EE-D871E11EA32C}" srcOrd="12" destOrd="0" presId="urn:microsoft.com/office/officeart/2005/8/layout/lProcess2"/>
    <dgm:cxn modelId="{3BF1643E-8B3E-466B-949C-312B97FACD05}" type="presParOf" srcId="{28FA90A4-29D6-480C-B338-CF83426E3FD3}" destId="{CDB4108B-A635-4B20-B202-8940AC624DA2}" srcOrd="1" destOrd="0" presId="urn:microsoft.com/office/officeart/2005/8/layout/lProcess2"/>
    <dgm:cxn modelId="{F7174F56-174E-4720-A1E7-79F26D9E4B4E}" type="presParOf" srcId="{28FA90A4-29D6-480C-B338-CF83426E3FD3}" destId="{C4392C58-0FBA-4F97-9C89-36D0F7658143}" srcOrd="2" destOrd="0" presId="urn:microsoft.com/office/officeart/2005/8/layout/lProcess2"/>
    <dgm:cxn modelId="{87732B47-08C3-4420-8DCD-556DE8D24504}" type="presParOf" srcId="{C4392C58-0FBA-4F97-9C89-36D0F7658143}" destId="{B25655D6-230A-4A29-A814-B0E28886E95C}" srcOrd="0" destOrd="0" presId="urn:microsoft.com/office/officeart/2005/8/layout/lProcess2"/>
    <dgm:cxn modelId="{5CF5A59F-4D9C-46C0-BBB1-8AA344DA2E50}" type="presParOf" srcId="{C4392C58-0FBA-4F97-9C89-36D0F7658143}" destId="{F529ED80-6E68-4FDF-8D9D-B05A8A1DE635}" srcOrd="1" destOrd="0" presId="urn:microsoft.com/office/officeart/2005/8/layout/lProcess2"/>
    <dgm:cxn modelId="{B0B8B4CB-F1B6-4797-BC7D-A02A5AB5E4C8}" type="presParOf" srcId="{C4392C58-0FBA-4F97-9C89-36D0F7658143}" destId="{388BE705-1882-483E-A4B3-DEE3486C2762}" srcOrd="2" destOrd="0" presId="urn:microsoft.com/office/officeart/2005/8/layout/lProcess2"/>
    <dgm:cxn modelId="{CB22ACF5-3B18-4DE3-8E78-D20DDFC049C7}" type="presParOf" srcId="{388BE705-1882-483E-A4B3-DEE3486C2762}" destId="{91DA9C0E-0AD4-42B5-BC74-940F2C2BE95B}" srcOrd="0" destOrd="0" presId="urn:microsoft.com/office/officeart/2005/8/layout/lProcess2"/>
    <dgm:cxn modelId="{6153AFE5-56C6-4B0B-B9CB-0B50E28B100E}" type="presParOf" srcId="{91DA9C0E-0AD4-42B5-BC74-940F2C2BE95B}" destId="{964C269C-9991-4F6D-8928-A9418D2FE478}" srcOrd="0" destOrd="0" presId="urn:microsoft.com/office/officeart/2005/8/layout/lProcess2"/>
    <dgm:cxn modelId="{4F0E8FD6-137A-4221-B743-F83B1DDC3491}" type="presParOf" srcId="{91DA9C0E-0AD4-42B5-BC74-940F2C2BE95B}" destId="{3B3BEC6D-2519-4344-B98D-AD7A609A6069}" srcOrd="1" destOrd="0" presId="urn:microsoft.com/office/officeart/2005/8/layout/lProcess2"/>
    <dgm:cxn modelId="{B55A4B7C-E24C-4F1B-B75F-DC1D95A98982}" type="presParOf" srcId="{91DA9C0E-0AD4-42B5-BC74-940F2C2BE95B}" destId="{0E2EA90E-F6EA-47AC-94D3-B2958554DD97}" srcOrd="2" destOrd="0" presId="urn:microsoft.com/office/officeart/2005/8/layout/lProcess2"/>
    <dgm:cxn modelId="{E9C21274-BB6D-4F63-BA72-4DD10C9206B2}" type="presParOf" srcId="{91DA9C0E-0AD4-42B5-BC74-940F2C2BE95B}" destId="{4A3BFAC7-F6A7-4B30-804C-6E132268111B}" srcOrd="3" destOrd="0" presId="urn:microsoft.com/office/officeart/2005/8/layout/lProcess2"/>
    <dgm:cxn modelId="{D04ED5DB-6BC6-4688-9C41-787371D89EE8}" type="presParOf" srcId="{91DA9C0E-0AD4-42B5-BC74-940F2C2BE95B}" destId="{5369C6B5-8B76-465E-AD52-3731495C836F}" srcOrd="4" destOrd="0" presId="urn:microsoft.com/office/officeart/2005/8/layout/lProcess2"/>
    <dgm:cxn modelId="{93016825-2F1D-4B11-8E9C-8EE396F8B9E8}" type="presParOf" srcId="{91DA9C0E-0AD4-42B5-BC74-940F2C2BE95B}" destId="{55F4826F-F263-4DA9-9EA6-6595B6B16223}" srcOrd="5" destOrd="0" presId="urn:microsoft.com/office/officeart/2005/8/layout/lProcess2"/>
    <dgm:cxn modelId="{6DFD3500-C6B3-4062-84FC-FA067B94ABDF}" type="presParOf" srcId="{91DA9C0E-0AD4-42B5-BC74-940F2C2BE95B}" destId="{2162DF20-E4E3-43B8-B5AA-6C8E09D7D1AF}" srcOrd="6" destOrd="0" presId="urn:microsoft.com/office/officeart/2005/8/layout/lProcess2"/>
    <dgm:cxn modelId="{D6D0552F-1B34-48E3-B8DD-7DD68A9E1FF8}" type="presParOf" srcId="{91DA9C0E-0AD4-42B5-BC74-940F2C2BE95B}" destId="{791A23D6-C94C-4190-BFA7-AD3FC87491FE}" srcOrd="7" destOrd="0" presId="urn:microsoft.com/office/officeart/2005/8/layout/lProcess2"/>
    <dgm:cxn modelId="{3613F75E-021E-4958-A71F-EE7D2036CD72}" type="presParOf" srcId="{91DA9C0E-0AD4-42B5-BC74-940F2C2BE95B}" destId="{3E201B3E-FAED-42DF-BC4F-CD52A9ABBE67}" srcOrd="8" destOrd="0" presId="urn:microsoft.com/office/officeart/2005/8/layout/lProcess2"/>
    <dgm:cxn modelId="{2FED066E-7419-4863-9E0D-D57A1D8310F8}" type="presParOf" srcId="{28FA90A4-29D6-480C-B338-CF83426E3FD3}" destId="{93C3C24D-3358-4873-A647-744979326207}" srcOrd="3" destOrd="0" presId="urn:microsoft.com/office/officeart/2005/8/layout/lProcess2"/>
    <dgm:cxn modelId="{FAB1E356-B8F1-4514-B286-0A4E21AB8D8F}" type="presParOf" srcId="{28FA90A4-29D6-480C-B338-CF83426E3FD3}" destId="{7DF4F1D9-BFFD-46BB-BE6E-1E93000B8277}" srcOrd="4" destOrd="0" presId="urn:microsoft.com/office/officeart/2005/8/layout/lProcess2"/>
    <dgm:cxn modelId="{56B38BF1-E6C6-4EDD-AD0E-B97F08972B66}" type="presParOf" srcId="{7DF4F1D9-BFFD-46BB-BE6E-1E93000B8277}" destId="{1C108344-5FF5-4FCD-80E8-3A00DB0C2CAC}" srcOrd="0" destOrd="0" presId="urn:microsoft.com/office/officeart/2005/8/layout/lProcess2"/>
    <dgm:cxn modelId="{19E375AD-3181-4825-B383-3FD66BBD1158}" type="presParOf" srcId="{7DF4F1D9-BFFD-46BB-BE6E-1E93000B8277}" destId="{9399F3AB-4AA6-43FA-BE89-64EA032349BF}" srcOrd="1" destOrd="0" presId="urn:microsoft.com/office/officeart/2005/8/layout/lProcess2"/>
    <dgm:cxn modelId="{9CCFA7D7-B3A7-4269-837E-77825B641034}" type="presParOf" srcId="{7DF4F1D9-BFFD-46BB-BE6E-1E93000B8277}" destId="{38A06127-3490-4542-995F-A5B684F9BFD8}" srcOrd="2" destOrd="0" presId="urn:microsoft.com/office/officeart/2005/8/layout/lProcess2"/>
    <dgm:cxn modelId="{94FAE771-11B1-4A73-89FA-3899A31E09BB}" type="presParOf" srcId="{38A06127-3490-4542-995F-A5B684F9BFD8}" destId="{19AEC398-99E4-4C43-AE59-7AC6BF270BFE}" srcOrd="0" destOrd="0" presId="urn:microsoft.com/office/officeart/2005/8/layout/lProcess2"/>
    <dgm:cxn modelId="{D6C865A7-FBA4-4D5E-8421-E8ACAD45BBC1}" type="presParOf" srcId="{19AEC398-99E4-4C43-AE59-7AC6BF270BFE}" destId="{EE760A34-74DA-4FD4-8EA8-07BC57F997C5}" srcOrd="0" destOrd="0" presId="urn:microsoft.com/office/officeart/2005/8/layout/lProcess2"/>
    <dgm:cxn modelId="{852F3DC2-7708-4A84-8D20-11CA68CB227B}" type="presParOf" srcId="{19AEC398-99E4-4C43-AE59-7AC6BF270BFE}" destId="{5BCB56B1-EC8A-4465-9938-5C53EDDDE06B}" srcOrd="1" destOrd="0" presId="urn:microsoft.com/office/officeart/2005/8/layout/lProcess2"/>
    <dgm:cxn modelId="{A6FF4D3D-3D0A-4911-ACA5-892BB5E9D26B}" type="presParOf" srcId="{19AEC398-99E4-4C43-AE59-7AC6BF270BFE}" destId="{D623C2D4-2A41-4068-A137-D3482FD3D173}" srcOrd="2" destOrd="0" presId="urn:microsoft.com/office/officeart/2005/8/layout/lProcess2"/>
    <dgm:cxn modelId="{FBC63A21-3A94-4736-8E29-EFDB5E39D9E2}" type="presParOf" srcId="{19AEC398-99E4-4C43-AE59-7AC6BF270BFE}" destId="{0C3CA6E1-B567-49FA-A515-FEEC122E18E0}" srcOrd="3" destOrd="0" presId="urn:microsoft.com/office/officeart/2005/8/layout/lProcess2"/>
    <dgm:cxn modelId="{80C7E967-3A17-44AE-98FD-309AED839225}" type="presParOf" srcId="{19AEC398-99E4-4C43-AE59-7AC6BF270BFE}" destId="{D879AF3A-98E2-44D7-9384-B190D0F65F9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FA773D-6F4A-46B0-A952-3C335992C97E}" type="doc">
      <dgm:prSet loTypeId="urn:microsoft.com/office/officeart/2005/8/layout/vList3" loCatId="picture" qsTypeId="urn:microsoft.com/office/officeart/2005/8/quickstyle/simple1" qsCatId="simple" csTypeId="urn:microsoft.com/office/officeart/2005/8/colors/accent1_2" csCatId="accent1" phldr="1"/>
      <dgm:spPr/>
    </dgm:pt>
    <dgm:pt modelId="{71807DC2-BACD-4F82-BFD6-425FD08907EC}">
      <dgm:prSet phldrT="[Text]"/>
      <dgm:spPr>
        <a:xfrm rot="10800000">
          <a:off x="1309574" y="11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Manual</a:t>
          </a:r>
        </a:p>
      </dgm:t>
    </dgm:pt>
    <dgm:pt modelId="{6872E750-EBA0-41FB-B15C-0A3DDC321EA5}" type="parTrans" cxnId="{A6D4C3A2-38F6-4023-A41C-D4D97B8C0E5C}">
      <dgm:prSet/>
      <dgm:spPr/>
      <dgm:t>
        <a:bodyPr/>
        <a:lstStyle/>
        <a:p>
          <a:endParaRPr lang="en-US"/>
        </a:p>
      </dgm:t>
    </dgm:pt>
    <dgm:pt modelId="{1D6973B7-2AAD-4F12-9CDD-4CA9F9294E1D}" type="sibTrans" cxnId="{A6D4C3A2-38F6-4023-A41C-D4D97B8C0E5C}">
      <dgm:prSet/>
      <dgm:spPr/>
      <dgm:t>
        <a:bodyPr/>
        <a:lstStyle/>
        <a:p>
          <a:endParaRPr lang="en-US"/>
        </a:p>
      </dgm:t>
    </dgm:pt>
    <dgm:pt modelId="{52502345-872F-4A42-9321-73DD5F36C6E5}">
      <dgm:prSet phldrT="[Text]"/>
      <dgm:spPr>
        <a:xfrm rot="10800000">
          <a:off x="1309574" y="115880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Direct Access</a:t>
          </a:r>
        </a:p>
      </dgm:t>
    </dgm:pt>
    <dgm:pt modelId="{74BA41BA-055E-4750-817A-774DC9404217}" type="parTrans" cxnId="{F36D867C-87CF-4572-9566-A20CE7E8AA1A}">
      <dgm:prSet/>
      <dgm:spPr/>
      <dgm:t>
        <a:bodyPr/>
        <a:lstStyle/>
        <a:p>
          <a:endParaRPr lang="en-US"/>
        </a:p>
      </dgm:t>
    </dgm:pt>
    <dgm:pt modelId="{0171F55C-9C9D-498F-B386-8BFE1E4B760E}" type="sibTrans" cxnId="{F36D867C-87CF-4572-9566-A20CE7E8AA1A}">
      <dgm:prSet/>
      <dgm:spPr/>
      <dgm:t>
        <a:bodyPr/>
        <a:lstStyle/>
        <a:p>
          <a:endParaRPr lang="en-US"/>
        </a:p>
      </dgm:t>
    </dgm:pt>
    <dgm:pt modelId="{A2F5FAF2-FF88-4B74-BF75-C5B878D2C979}">
      <dgm:prSet phldrT="[Text]"/>
      <dgm:spPr>
        <a:xfrm rot="10800000">
          <a:off x="1309574" y="231749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Mount</a:t>
          </a:r>
        </a:p>
      </dgm:t>
    </dgm:pt>
    <dgm:pt modelId="{23DB9828-BC23-4DAB-BE81-C484B723309A}" type="parTrans" cxnId="{C1B7B242-9D12-43D8-B381-8F4E9255E2D8}">
      <dgm:prSet/>
      <dgm:spPr/>
      <dgm:t>
        <a:bodyPr/>
        <a:lstStyle/>
        <a:p>
          <a:endParaRPr lang="en-US"/>
        </a:p>
      </dgm:t>
    </dgm:pt>
    <dgm:pt modelId="{637C64B7-B1B1-4972-93C5-17DFCA01839E}" type="sibTrans" cxnId="{C1B7B242-9D12-43D8-B381-8F4E9255E2D8}">
      <dgm:prSet/>
      <dgm:spPr/>
      <dgm:t>
        <a:bodyPr/>
        <a:lstStyle/>
        <a:p>
          <a:endParaRPr lang="en-US"/>
        </a:p>
      </dgm:t>
    </dgm:pt>
    <dgm:pt modelId="{6A721F4F-9509-483D-8634-B06A494B48C7}" type="pres">
      <dgm:prSet presAssocID="{2CFA773D-6F4A-46B0-A952-3C335992C97E}" presName="linearFlow" presStyleCnt="0">
        <dgm:presLayoutVars>
          <dgm:dir/>
          <dgm:resizeHandles val="exact"/>
        </dgm:presLayoutVars>
      </dgm:prSet>
      <dgm:spPr/>
    </dgm:pt>
    <dgm:pt modelId="{68D3BE65-12ED-4799-A089-75BBC8D914EA}" type="pres">
      <dgm:prSet presAssocID="{71807DC2-BACD-4F82-BFD6-425FD08907EC}" presName="composite" presStyleCnt="0"/>
      <dgm:spPr/>
    </dgm:pt>
    <dgm:pt modelId="{8D73682C-23EC-40A9-8713-19147666F784}" type="pres">
      <dgm:prSet presAssocID="{71807DC2-BACD-4F82-BFD6-425FD08907EC}" presName="imgShp" presStyleLbl="fgImgPlace1" presStyleIdx="0" presStyleCnt="3"/>
      <dgm:spPr>
        <a:xfrm>
          <a:off x="863411" y="110"/>
          <a:ext cx="892324" cy="89232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rgbClr val="B01C87"/>
          </a:solidFill>
          <a:prstDash val="solid"/>
          <a:miter lim="800000"/>
        </a:ln>
        <a:effectLst/>
      </dgm:spPr>
      <dgm:extLst>
        <a:ext uri="{E40237B7-FDA0-4F09-8148-C483321AD2D9}">
          <dgm14:cNvPr xmlns:dgm14="http://schemas.microsoft.com/office/drawing/2010/diagram" id="0" name="" descr="Sign language"/>
        </a:ext>
      </dgm:extLst>
    </dgm:pt>
    <dgm:pt modelId="{454D2D73-C991-4DF1-8B63-EE95E5797035}" type="pres">
      <dgm:prSet presAssocID="{71807DC2-BACD-4F82-BFD6-425FD08907EC}" presName="txShp" presStyleLbl="node1" presStyleIdx="0" presStyleCnt="3">
        <dgm:presLayoutVars>
          <dgm:bulletEnabled val="1"/>
        </dgm:presLayoutVars>
      </dgm:prSet>
      <dgm:spPr/>
    </dgm:pt>
    <dgm:pt modelId="{D95748CF-21ED-4284-ACC1-999749A94848}" type="pres">
      <dgm:prSet presAssocID="{1D6973B7-2AAD-4F12-9CDD-4CA9F9294E1D}" presName="spacing" presStyleCnt="0"/>
      <dgm:spPr/>
    </dgm:pt>
    <dgm:pt modelId="{E0BDD26E-2443-44D0-8CEE-E6D977DDBDAC}" type="pres">
      <dgm:prSet presAssocID="{52502345-872F-4A42-9321-73DD5F36C6E5}" presName="composite" presStyleCnt="0"/>
      <dgm:spPr/>
    </dgm:pt>
    <dgm:pt modelId="{3D17F1A4-8934-4675-B991-4CB418CAAA79}" type="pres">
      <dgm:prSet presAssocID="{52502345-872F-4A42-9321-73DD5F36C6E5}" presName="imgShp" presStyleLbl="fgImgPlace1" presStyleIdx="1" presStyleCnt="3"/>
      <dgm:spPr>
        <a:xfrm>
          <a:off x="863411" y="1158800"/>
          <a:ext cx="892324" cy="89232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rgbClr val="B01C87"/>
          </a:solidFill>
          <a:prstDash val="solid"/>
          <a:miter lim="800000"/>
        </a:ln>
        <a:effectLst/>
      </dgm:spPr>
      <dgm:extLst>
        <a:ext uri="{E40237B7-FDA0-4F09-8148-C483321AD2D9}">
          <dgm14:cNvPr xmlns:dgm14="http://schemas.microsoft.com/office/drawing/2010/diagram" id="0" name="" descr="Database"/>
        </a:ext>
      </dgm:extLst>
    </dgm:pt>
    <dgm:pt modelId="{19584C5B-A5C5-4354-BC3F-D43F4634EA4F}" type="pres">
      <dgm:prSet presAssocID="{52502345-872F-4A42-9321-73DD5F36C6E5}" presName="txShp" presStyleLbl="node1" presStyleIdx="1" presStyleCnt="3">
        <dgm:presLayoutVars>
          <dgm:bulletEnabled val="1"/>
        </dgm:presLayoutVars>
      </dgm:prSet>
      <dgm:spPr/>
    </dgm:pt>
    <dgm:pt modelId="{6F580DC4-1AA9-4DC7-A868-6E7541566ED1}" type="pres">
      <dgm:prSet presAssocID="{0171F55C-9C9D-498F-B386-8BFE1E4B760E}" presName="spacing" presStyleCnt="0"/>
      <dgm:spPr/>
    </dgm:pt>
    <dgm:pt modelId="{D1B76F14-0999-437B-BC91-EEBDC677A35F}" type="pres">
      <dgm:prSet presAssocID="{A2F5FAF2-FF88-4B74-BF75-C5B878D2C979}" presName="composite" presStyleCnt="0"/>
      <dgm:spPr/>
    </dgm:pt>
    <dgm:pt modelId="{89E37B52-D48A-4894-A8C4-DF68D92805B1}" type="pres">
      <dgm:prSet presAssocID="{A2F5FAF2-FF88-4B74-BF75-C5B878D2C979}" presName="imgShp" presStyleLbl="fgImgPlace1" presStyleIdx="2" presStyleCnt="3"/>
      <dgm:spPr>
        <a:xfrm>
          <a:off x="863411" y="2317490"/>
          <a:ext cx="892324" cy="89232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rgbClr val="B01C87"/>
          </a:solidFill>
          <a:prstDash val="solid"/>
          <a:miter lim="800000"/>
        </a:ln>
        <a:effectLst/>
      </dgm:spPr>
      <dgm:extLst>
        <a:ext uri="{E40237B7-FDA0-4F09-8148-C483321AD2D9}">
          <dgm14:cNvPr xmlns:dgm14="http://schemas.microsoft.com/office/drawing/2010/diagram" id="0" name="" descr="Gears"/>
        </a:ext>
      </dgm:extLst>
    </dgm:pt>
    <dgm:pt modelId="{F755D88F-3146-4268-A183-FC89CD6003B9}" type="pres">
      <dgm:prSet presAssocID="{A2F5FAF2-FF88-4B74-BF75-C5B878D2C979}" presName="txShp" presStyleLbl="node1" presStyleIdx="2" presStyleCnt="3">
        <dgm:presLayoutVars>
          <dgm:bulletEnabled val="1"/>
        </dgm:presLayoutVars>
      </dgm:prSet>
      <dgm:spPr/>
    </dgm:pt>
  </dgm:ptLst>
  <dgm:cxnLst>
    <dgm:cxn modelId="{60AD5412-C940-46F4-B624-110E95B830EF}" type="presOf" srcId="{2CFA773D-6F4A-46B0-A952-3C335992C97E}" destId="{6A721F4F-9509-483D-8634-B06A494B48C7}" srcOrd="0" destOrd="0" presId="urn:microsoft.com/office/officeart/2005/8/layout/vList3"/>
    <dgm:cxn modelId="{678D1F13-A362-4BA9-AF52-11A0D59F8002}" type="presOf" srcId="{52502345-872F-4A42-9321-73DD5F36C6E5}" destId="{19584C5B-A5C5-4354-BC3F-D43F4634EA4F}" srcOrd="0" destOrd="0" presId="urn:microsoft.com/office/officeart/2005/8/layout/vList3"/>
    <dgm:cxn modelId="{FF9B8C24-81FD-46AB-BF7B-DC04B4186B0C}" type="presOf" srcId="{A2F5FAF2-FF88-4B74-BF75-C5B878D2C979}" destId="{F755D88F-3146-4268-A183-FC89CD6003B9}" srcOrd="0" destOrd="0" presId="urn:microsoft.com/office/officeart/2005/8/layout/vList3"/>
    <dgm:cxn modelId="{C1B7B242-9D12-43D8-B381-8F4E9255E2D8}" srcId="{2CFA773D-6F4A-46B0-A952-3C335992C97E}" destId="{A2F5FAF2-FF88-4B74-BF75-C5B878D2C979}" srcOrd="2" destOrd="0" parTransId="{23DB9828-BC23-4DAB-BE81-C484B723309A}" sibTransId="{637C64B7-B1B1-4972-93C5-17DFCA01839E}"/>
    <dgm:cxn modelId="{F36D867C-87CF-4572-9566-A20CE7E8AA1A}" srcId="{2CFA773D-6F4A-46B0-A952-3C335992C97E}" destId="{52502345-872F-4A42-9321-73DD5F36C6E5}" srcOrd="1" destOrd="0" parTransId="{74BA41BA-055E-4750-817A-774DC9404217}" sibTransId="{0171F55C-9C9D-498F-B386-8BFE1E4B760E}"/>
    <dgm:cxn modelId="{D55EFC90-6AC0-4787-9A3D-F12512D3A4A4}" type="presOf" srcId="{71807DC2-BACD-4F82-BFD6-425FD08907EC}" destId="{454D2D73-C991-4DF1-8B63-EE95E5797035}" srcOrd="0" destOrd="0" presId="urn:microsoft.com/office/officeart/2005/8/layout/vList3"/>
    <dgm:cxn modelId="{A6D4C3A2-38F6-4023-A41C-D4D97B8C0E5C}" srcId="{2CFA773D-6F4A-46B0-A952-3C335992C97E}" destId="{71807DC2-BACD-4F82-BFD6-425FD08907EC}" srcOrd="0" destOrd="0" parTransId="{6872E750-EBA0-41FB-B15C-0A3DDC321EA5}" sibTransId="{1D6973B7-2AAD-4F12-9CDD-4CA9F9294E1D}"/>
    <dgm:cxn modelId="{D29E20C2-E1B9-4845-A782-E2B68E80AB19}" type="presParOf" srcId="{6A721F4F-9509-483D-8634-B06A494B48C7}" destId="{68D3BE65-12ED-4799-A089-75BBC8D914EA}" srcOrd="0" destOrd="0" presId="urn:microsoft.com/office/officeart/2005/8/layout/vList3"/>
    <dgm:cxn modelId="{582259CD-E787-45CD-8947-A28215D2599B}" type="presParOf" srcId="{68D3BE65-12ED-4799-A089-75BBC8D914EA}" destId="{8D73682C-23EC-40A9-8713-19147666F784}" srcOrd="0" destOrd="0" presId="urn:microsoft.com/office/officeart/2005/8/layout/vList3"/>
    <dgm:cxn modelId="{749E02E3-C1A9-4E58-884E-CF50553E3475}" type="presParOf" srcId="{68D3BE65-12ED-4799-A089-75BBC8D914EA}" destId="{454D2D73-C991-4DF1-8B63-EE95E5797035}" srcOrd="1" destOrd="0" presId="urn:microsoft.com/office/officeart/2005/8/layout/vList3"/>
    <dgm:cxn modelId="{5E2056BD-1F72-4C07-8A09-B7EB52245E93}" type="presParOf" srcId="{6A721F4F-9509-483D-8634-B06A494B48C7}" destId="{D95748CF-21ED-4284-ACC1-999749A94848}" srcOrd="1" destOrd="0" presId="urn:microsoft.com/office/officeart/2005/8/layout/vList3"/>
    <dgm:cxn modelId="{3FA0883A-268D-4163-9D30-5E6DDD06618F}" type="presParOf" srcId="{6A721F4F-9509-483D-8634-B06A494B48C7}" destId="{E0BDD26E-2443-44D0-8CEE-E6D977DDBDAC}" srcOrd="2" destOrd="0" presId="urn:microsoft.com/office/officeart/2005/8/layout/vList3"/>
    <dgm:cxn modelId="{616306E4-9EF0-4713-892F-2C498FB213B9}" type="presParOf" srcId="{E0BDD26E-2443-44D0-8CEE-E6D977DDBDAC}" destId="{3D17F1A4-8934-4675-B991-4CB418CAAA79}" srcOrd="0" destOrd="0" presId="urn:microsoft.com/office/officeart/2005/8/layout/vList3"/>
    <dgm:cxn modelId="{FA71A6E2-3005-4E7D-A6A6-12258091F661}" type="presParOf" srcId="{E0BDD26E-2443-44D0-8CEE-E6D977DDBDAC}" destId="{19584C5B-A5C5-4354-BC3F-D43F4634EA4F}" srcOrd="1" destOrd="0" presId="urn:microsoft.com/office/officeart/2005/8/layout/vList3"/>
    <dgm:cxn modelId="{D3B76100-A327-4776-AE53-ACFE05972DB6}" type="presParOf" srcId="{6A721F4F-9509-483D-8634-B06A494B48C7}" destId="{6F580DC4-1AA9-4DC7-A868-6E7541566ED1}" srcOrd="3" destOrd="0" presId="urn:microsoft.com/office/officeart/2005/8/layout/vList3"/>
    <dgm:cxn modelId="{C152AA96-36D0-4551-B482-0EB8F5097975}" type="presParOf" srcId="{6A721F4F-9509-483D-8634-B06A494B48C7}" destId="{D1B76F14-0999-437B-BC91-EEBDC677A35F}" srcOrd="4" destOrd="0" presId="urn:microsoft.com/office/officeart/2005/8/layout/vList3"/>
    <dgm:cxn modelId="{178961EB-0E1A-4C71-8AE6-9542A306B251}" type="presParOf" srcId="{D1B76F14-0999-437B-BC91-EEBDC677A35F}" destId="{89E37B52-D48A-4894-A8C4-DF68D92805B1}" srcOrd="0" destOrd="0" presId="urn:microsoft.com/office/officeart/2005/8/layout/vList3"/>
    <dgm:cxn modelId="{C75501D0-01D7-4C8E-B5B9-ED6EFB65BFB2}" type="presParOf" srcId="{D1B76F14-0999-437B-BC91-EEBDC677A35F}" destId="{F755D88F-3146-4268-A183-FC89CD6003B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02BAB7-C836-4A55-BA7E-A81B0AE5A4E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B57C790-59ED-4DB0-98EA-A9966DEA9AB0}">
      <dgm:prSet phldrT="[Text]"/>
      <dgm:spPr>
        <a:xfrm>
          <a:off x="294467" y="193017"/>
          <a:ext cx="5094990"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ACID Transactions</a:t>
          </a:r>
        </a:p>
      </dgm:t>
    </dgm:pt>
    <dgm:pt modelId="{40A66828-D569-43A4-B96A-CB8BE47E4757}" type="parTrans" cxnId="{E0EC71D5-0142-4CF6-8137-683487C2A3B4}">
      <dgm:prSet/>
      <dgm:spPr/>
      <dgm:t>
        <a:bodyPr/>
        <a:lstStyle/>
        <a:p>
          <a:endParaRPr lang="en-US"/>
        </a:p>
      </dgm:t>
    </dgm:pt>
    <dgm:pt modelId="{66CA1B4B-55E3-4218-B028-EC86B79FF61E}" type="sibTrans" cxnId="{E0EC71D5-0142-4CF6-8137-683487C2A3B4}">
      <dgm:prSet/>
      <dgm:spPr>
        <a:xfrm>
          <a:off x="-3491549" y="-536755"/>
          <a:ext cx="4162785" cy="4162785"/>
        </a:xfrm>
        <a:prstGeom prst="blockArc">
          <a:avLst>
            <a:gd name="adj1" fmla="val 18900000"/>
            <a:gd name="adj2" fmla="val 2700000"/>
            <a:gd name="adj3" fmla="val 519"/>
          </a:avLst>
        </a:prstGeom>
        <a:noFill/>
        <a:ln w="12700" cap="flat" cmpd="sng" algn="ctr">
          <a:solidFill>
            <a:srgbClr val="B01C87">
              <a:shade val="60000"/>
              <a:hueOff val="0"/>
              <a:satOff val="0"/>
              <a:lumOff val="0"/>
              <a:alphaOff val="0"/>
            </a:srgbClr>
          </a:solidFill>
          <a:prstDash val="solid"/>
          <a:miter lim="800000"/>
        </a:ln>
        <a:effectLst/>
      </dgm:spPr>
      <dgm:t>
        <a:bodyPr/>
        <a:lstStyle/>
        <a:p>
          <a:endParaRPr lang="en-US"/>
        </a:p>
      </dgm:t>
    </dgm:pt>
    <dgm:pt modelId="{E8187AA8-CEF7-4C2E-95CD-30F96A045894}">
      <dgm:prSet phldrT="[Text]"/>
      <dgm:spPr>
        <a:xfrm>
          <a:off x="571266" y="772256"/>
          <a:ext cx="4818191"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Efficient Upserts</a:t>
          </a:r>
        </a:p>
      </dgm:t>
    </dgm:pt>
    <dgm:pt modelId="{70A9B8FE-ED44-441F-9E81-90BC5BE8575B}" type="parTrans" cxnId="{E2D2B029-6E4D-4B22-9AD3-B73E39FFF809}">
      <dgm:prSet/>
      <dgm:spPr/>
      <dgm:t>
        <a:bodyPr/>
        <a:lstStyle/>
        <a:p>
          <a:endParaRPr lang="en-US"/>
        </a:p>
      </dgm:t>
    </dgm:pt>
    <dgm:pt modelId="{22EEAF75-1326-4FCB-8A45-92BD96879DB7}" type="sibTrans" cxnId="{E2D2B029-6E4D-4B22-9AD3-B73E39FFF809}">
      <dgm:prSet/>
      <dgm:spPr/>
      <dgm:t>
        <a:bodyPr/>
        <a:lstStyle/>
        <a:p>
          <a:endParaRPr lang="en-US"/>
        </a:p>
      </dgm:t>
    </dgm:pt>
    <dgm:pt modelId="{2AD24961-F968-4724-A84F-B9FA63F705BE}">
      <dgm:prSet phldrT="[Text]"/>
      <dgm:spPr>
        <a:xfrm>
          <a:off x="656221" y="1351496"/>
          <a:ext cx="4733236"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Streaming Capabilities</a:t>
          </a:r>
        </a:p>
      </dgm:t>
    </dgm:pt>
    <dgm:pt modelId="{8FF1D5BF-1750-4770-853A-8DA8E257769E}" type="parTrans" cxnId="{9B4CBFE9-2F0D-4B38-B0DB-6CB26366EF48}">
      <dgm:prSet/>
      <dgm:spPr/>
      <dgm:t>
        <a:bodyPr/>
        <a:lstStyle/>
        <a:p>
          <a:endParaRPr lang="en-US"/>
        </a:p>
      </dgm:t>
    </dgm:pt>
    <dgm:pt modelId="{F2298F15-58B7-49E6-A890-26DC06A59E65}" type="sibTrans" cxnId="{9B4CBFE9-2F0D-4B38-B0DB-6CB26366EF48}">
      <dgm:prSet/>
      <dgm:spPr/>
      <dgm:t>
        <a:bodyPr/>
        <a:lstStyle/>
        <a:p>
          <a:endParaRPr lang="en-US"/>
        </a:p>
      </dgm:t>
    </dgm:pt>
    <dgm:pt modelId="{6C42EBDC-E5C7-42DD-A407-298386E55A71}">
      <dgm:prSet phldrT="[Text]"/>
      <dgm:spPr>
        <a:xfrm>
          <a:off x="571266" y="1930735"/>
          <a:ext cx="4818191"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Schema Enforcement</a:t>
          </a:r>
        </a:p>
      </dgm:t>
    </dgm:pt>
    <dgm:pt modelId="{3EE831C8-0F73-4AC6-B2A6-D53197D10141}" type="parTrans" cxnId="{00D81BA9-DF6A-4880-82FE-1EBF8A87B38B}">
      <dgm:prSet/>
      <dgm:spPr/>
      <dgm:t>
        <a:bodyPr/>
        <a:lstStyle/>
        <a:p>
          <a:endParaRPr lang="en-US"/>
        </a:p>
      </dgm:t>
    </dgm:pt>
    <dgm:pt modelId="{6B4A1AB5-2CF4-4EEC-AF57-EBE140087DF4}" type="sibTrans" cxnId="{00D81BA9-DF6A-4880-82FE-1EBF8A87B38B}">
      <dgm:prSet/>
      <dgm:spPr/>
      <dgm:t>
        <a:bodyPr/>
        <a:lstStyle/>
        <a:p>
          <a:endParaRPr lang="en-US"/>
        </a:p>
      </dgm:t>
    </dgm:pt>
    <dgm:pt modelId="{B172215E-87E3-4E63-B0BD-83AA627C3B53}">
      <dgm:prSet phldrT="[Text]"/>
      <dgm:spPr>
        <a:xfrm>
          <a:off x="294467" y="2509974"/>
          <a:ext cx="5094990"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a:solidFill>
                <a:srgbClr val="FFFFFF"/>
              </a:solidFill>
              <a:latin typeface="Calibri" panose="020F0502020204030204"/>
              <a:ea typeface="+mn-ea"/>
              <a:cs typeface="+mn-cs"/>
            </a:rPr>
            <a:t>Data Versioning and Time Travel</a:t>
          </a:r>
        </a:p>
      </dgm:t>
    </dgm:pt>
    <dgm:pt modelId="{9D59AEC6-0EB7-4DE7-AD8B-88F43730FEBC}" type="parTrans" cxnId="{1366E882-22E8-400C-A23B-5C7514FBE246}">
      <dgm:prSet/>
      <dgm:spPr/>
      <dgm:t>
        <a:bodyPr/>
        <a:lstStyle/>
        <a:p>
          <a:endParaRPr lang="en-US"/>
        </a:p>
      </dgm:t>
    </dgm:pt>
    <dgm:pt modelId="{3CE8A9AB-DADD-4FF5-8EB7-77C271E670AB}" type="sibTrans" cxnId="{1366E882-22E8-400C-A23B-5C7514FBE246}">
      <dgm:prSet/>
      <dgm:spPr/>
      <dgm:t>
        <a:bodyPr/>
        <a:lstStyle/>
        <a:p>
          <a:endParaRPr lang="en-US"/>
        </a:p>
      </dgm:t>
    </dgm:pt>
    <dgm:pt modelId="{6DA06D07-B78F-451B-A2F8-FF94C8CA64F9}" type="pres">
      <dgm:prSet presAssocID="{CB02BAB7-C836-4A55-BA7E-A81B0AE5A4EE}" presName="Name0" presStyleCnt="0">
        <dgm:presLayoutVars>
          <dgm:chMax val="7"/>
          <dgm:chPref val="7"/>
          <dgm:dir/>
        </dgm:presLayoutVars>
      </dgm:prSet>
      <dgm:spPr/>
    </dgm:pt>
    <dgm:pt modelId="{6DCAF238-76DE-4A2C-AECA-9B512EEA21D5}" type="pres">
      <dgm:prSet presAssocID="{CB02BAB7-C836-4A55-BA7E-A81B0AE5A4EE}" presName="Name1" presStyleCnt="0"/>
      <dgm:spPr/>
    </dgm:pt>
    <dgm:pt modelId="{228878D3-DB04-4B0A-A075-6D0071E9C20A}" type="pres">
      <dgm:prSet presAssocID="{CB02BAB7-C836-4A55-BA7E-A81B0AE5A4EE}" presName="cycle" presStyleCnt="0"/>
      <dgm:spPr/>
    </dgm:pt>
    <dgm:pt modelId="{4FD018E6-DF23-4003-BA2A-0C6CA7494F76}" type="pres">
      <dgm:prSet presAssocID="{CB02BAB7-C836-4A55-BA7E-A81B0AE5A4EE}" presName="srcNode" presStyleLbl="node1" presStyleIdx="0" presStyleCnt="5"/>
      <dgm:spPr/>
    </dgm:pt>
    <dgm:pt modelId="{86179BB6-EEAF-4E11-9497-7C5E003805D2}" type="pres">
      <dgm:prSet presAssocID="{CB02BAB7-C836-4A55-BA7E-A81B0AE5A4EE}" presName="conn" presStyleLbl="parChTrans1D2" presStyleIdx="0" presStyleCnt="1"/>
      <dgm:spPr/>
    </dgm:pt>
    <dgm:pt modelId="{F46841C7-25A9-43A9-B8E3-24C1585AFDDD}" type="pres">
      <dgm:prSet presAssocID="{CB02BAB7-C836-4A55-BA7E-A81B0AE5A4EE}" presName="extraNode" presStyleLbl="node1" presStyleIdx="0" presStyleCnt="5"/>
      <dgm:spPr/>
    </dgm:pt>
    <dgm:pt modelId="{41CA29F8-1BE6-4858-AB07-D5AA39FE59D9}" type="pres">
      <dgm:prSet presAssocID="{CB02BAB7-C836-4A55-BA7E-A81B0AE5A4EE}" presName="dstNode" presStyleLbl="node1" presStyleIdx="0" presStyleCnt="5"/>
      <dgm:spPr/>
    </dgm:pt>
    <dgm:pt modelId="{D811B36A-8F90-46A5-BD34-090C3E60C8A4}" type="pres">
      <dgm:prSet presAssocID="{8B57C790-59ED-4DB0-98EA-A9966DEA9AB0}" presName="text_1" presStyleLbl="node1" presStyleIdx="0" presStyleCnt="5">
        <dgm:presLayoutVars>
          <dgm:bulletEnabled val="1"/>
        </dgm:presLayoutVars>
      </dgm:prSet>
      <dgm:spPr/>
    </dgm:pt>
    <dgm:pt modelId="{163B3869-F3F7-42B6-B46E-1C7CDF0CD4C0}" type="pres">
      <dgm:prSet presAssocID="{8B57C790-59ED-4DB0-98EA-A9966DEA9AB0}" presName="accent_1" presStyleCnt="0"/>
      <dgm:spPr/>
    </dgm:pt>
    <dgm:pt modelId="{103F866D-027A-418B-B0AD-0631970B59B2}" type="pres">
      <dgm:prSet presAssocID="{8B57C790-59ED-4DB0-98EA-A9966DEA9AB0}" presName="accentRepeatNode" presStyleLbl="solidFgAcc1" presStyleIdx="0" presStyleCnt="5"/>
      <dgm:spPr>
        <a:xfrm>
          <a:off x="53040" y="144732"/>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 modelId="{F70ABA15-090D-42D0-9B8E-C83BAC49EF9E}" type="pres">
      <dgm:prSet presAssocID="{E8187AA8-CEF7-4C2E-95CD-30F96A045894}" presName="text_2" presStyleLbl="node1" presStyleIdx="1" presStyleCnt="5">
        <dgm:presLayoutVars>
          <dgm:bulletEnabled val="1"/>
        </dgm:presLayoutVars>
      </dgm:prSet>
      <dgm:spPr/>
    </dgm:pt>
    <dgm:pt modelId="{C6E9B562-7264-4437-BE44-43865C976B2D}" type="pres">
      <dgm:prSet presAssocID="{E8187AA8-CEF7-4C2E-95CD-30F96A045894}" presName="accent_2" presStyleCnt="0"/>
      <dgm:spPr/>
    </dgm:pt>
    <dgm:pt modelId="{DBFB925E-14A6-4CDE-A150-3F358E21472E}" type="pres">
      <dgm:prSet presAssocID="{E8187AA8-CEF7-4C2E-95CD-30F96A045894}" presName="accentRepeatNode" presStyleLbl="solidFgAcc1" presStyleIdx="1" presStyleCnt="5"/>
      <dgm:spPr>
        <a:xfrm>
          <a:off x="329839" y="723971"/>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 modelId="{167E866B-C8CE-40E2-83E1-EF77819FE9A9}" type="pres">
      <dgm:prSet presAssocID="{2AD24961-F968-4724-A84F-B9FA63F705BE}" presName="text_3" presStyleLbl="node1" presStyleIdx="2" presStyleCnt="5">
        <dgm:presLayoutVars>
          <dgm:bulletEnabled val="1"/>
        </dgm:presLayoutVars>
      </dgm:prSet>
      <dgm:spPr/>
    </dgm:pt>
    <dgm:pt modelId="{D36261C1-0138-4551-B8E9-156A5F84C6F5}" type="pres">
      <dgm:prSet presAssocID="{2AD24961-F968-4724-A84F-B9FA63F705BE}" presName="accent_3" presStyleCnt="0"/>
      <dgm:spPr/>
    </dgm:pt>
    <dgm:pt modelId="{386D85C7-60D0-4126-9AD5-D45E18AFE5B1}" type="pres">
      <dgm:prSet presAssocID="{2AD24961-F968-4724-A84F-B9FA63F705BE}" presName="accentRepeatNode" presStyleLbl="solidFgAcc1" presStyleIdx="2" presStyleCnt="5"/>
      <dgm:spPr>
        <a:xfrm>
          <a:off x="414794" y="1303210"/>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 modelId="{3D081572-05CD-4122-B49C-7416568EDA94}" type="pres">
      <dgm:prSet presAssocID="{6C42EBDC-E5C7-42DD-A407-298386E55A71}" presName="text_4" presStyleLbl="node1" presStyleIdx="3" presStyleCnt="5">
        <dgm:presLayoutVars>
          <dgm:bulletEnabled val="1"/>
        </dgm:presLayoutVars>
      </dgm:prSet>
      <dgm:spPr/>
    </dgm:pt>
    <dgm:pt modelId="{0CB40C4D-8F32-4BD0-8DF9-3F6CA05DDBEC}" type="pres">
      <dgm:prSet presAssocID="{6C42EBDC-E5C7-42DD-A407-298386E55A71}" presName="accent_4" presStyleCnt="0"/>
      <dgm:spPr/>
    </dgm:pt>
    <dgm:pt modelId="{31B0E2E4-2542-4FA9-9CEA-EFB2E7FBB41F}" type="pres">
      <dgm:prSet presAssocID="{6C42EBDC-E5C7-42DD-A407-298386E55A71}" presName="accentRepeatNode" presStyleLbl="solidFgAcc1" presStyleIdx="3" presStyleCnt="5"/>
      <dgm:spPr>
        <a:xfrm>
          <a:off x="329839" y="1882449"/>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 modelId="{E439C980-32EB-4C98-8D34-66FC41D9BEEE}" type="pres">
      <dgm:prSet presAssocID="{B172215E-87E3-4E63-B0BD-83AA627C3B53}" presName="text_5" presStyleLbl="node1" presStyleIdx="4" presStyleCnt="5">
        <dgm:presLayoutVars>
          <dgm:bulletEnabled val="1"/>
        </dgm:presLayoutVars>
      </dgm:prSet>
      <dgm:spPr/>
    </dgm:pt>
    <dgm:pt modelId="{C87306F3-CC7C-44C8-94B5-0A10FC30BEF1}" type="pres">
      <dgm:prSet presAssocID="{B172215E-87E3-4E63-B0BD-83AA627C3B53}" presName="accent_5" presStyleCnt="0"/>
      <dgm:spPr/>
    </dgm:pt>
    <dgm:pt modelId="{4EDF4968-3FC3-4573-A6EC-B699A1FD0761}" type="pres">
      <dgm:prSet presAssocID="{B172215E-87E3-4E63-B0BD-83AA627C3B53}" presName="accentRepeatNode" presStyleLbl="solidFgAcc1" presStyleIdx="4" presStyleCnt="5"/>
      <dgm:spPr>
        <a:xfrm>
          <a:off x="53040" y="2461688"/>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gm:spPr>
    </dgm:pt>
  </dgm:ptLst>
  <dgm:cxnLst>
    <dgm:cxn modelId="{1F7F5825-B6B0-42F9-B667-5E6B491768FF}" type="presOf" srcId="{8B57C790-59ED-4DB0-98EA-A9966DEA9AB0}" destId="{D811B36A-8F90-46A5-BD34-090C3E60C8A4}" srcOrd="0" destOrd="0" presId="urn:microsoft.com/office/officeart/2008/layout/VerticalCurvedList"/>
    <dgm:cxn modelId="{E2D2B029-6E4D-4B22-9AD3-B73E39FFF809}" srcId="{CB02BAB7-C836-4A55-BA7E-A81B0AE5A4EE}" destId="{E8187AA8-CEF7-4C2E-95CD-30F96A045894}" srcOrd="1" destOrd="0" parTransId="{70A9B8FE-ED44-441F-9E81-90BC5BE8575B}" sibTransId="{22EEAF75-1326-4FCB-8A45-92BD96879DB7}"/>
    <dgm:cxn modelId="{E94BC538-DC36-4E04-9FBC-38187263F020}" type="presOf" srcId="{66CA1B4B-55E3-4218-B028-EC86B79FF61E}" destId="{86179BB6-EEAF-4E11-9497-7C5E003805D2}" srcOrd="0" destOrd="0" presId="urn:microsoft.com/office/officeart/2008/layout/VerticalCurvedList"/>
    <dgm:cxn modelId="{02C4625A-0B59-4FB0-9AF1-0407DA7ABF94}" type="presOf" srcId="{E8187AA8-CEF7-4C2E-95CD-30F96A045894}" destId="{F70ABA15-090D-42D0-9B8E-C83BAC49EF9E}" srcOrd="0" destOrd="0" presId="urn:microsoft.com/office/officeart/2008/layout/VerticalCurvedList"/>
    <dgm:cxn modelId="{1366E882-22E8-400C-A23B-5C7514FBE246}" srcId="{CB02BAB7-C836-4A55-BA7E-A81B0AE5A4EE}" destId="{B172215E-87E3-4E63-B0BD-83AA627C3B53}" srcOrd="4" destOrd="0" parTransId="{9D59AEC6-0EB7-4DE7-AD8B-88F43730FEBC}" sibTransId="{3CE8A9AB-DADD-4FF5-8EB7-77C271E670AB}"/>
    <dgm:cxn modelId="{F403C58E-E131-461A-AC2C-A542CEAF20B7}" type="presOf" srcId="{CB02BAB7-C836-4A55-BA7E-A81B0AE5A4EE}" destId="{6DA06D07-B78F-451B-A2F8-FF94C8CA64F9}" srcOrd="0" destOrd="0" presId="urn:microsoft.com/office/officeart/2008/layout/VerticalCurvedList"/>
    <dgm:cxn modelId="{00D81BA9-DF6A-4880-82FE-1EBF8A87B38B}" srcId="{CB02BAB7-C836-4A55-BA7E-A81B0AE5A4EE}" destId="{6C42EBDC-E5C7-42DD-A407-298386E55A71}" srcOrd="3" destOrd="0" parTransId="{3EE831C8-0F73-4AC6-B2A6-D53197D10141}" sibTransId="{6B4A1AB5-2CF4-4EEC-AF57-EBE140087DF4}"/>
    <dgm:cxn modelId="{E0EC71D5-0142-4CF6-8137-683487C2A3B4}" srcId="{CB02BAB7-C836-4A55-BA7E-A81B0AE5A4EE}" destId="{8B57C790-59ED-4DB0-98EA-A9966DEA9AB0}" srcOrd="0" destOrd="0" parTransId="{40A66828-D569-43A4-B96A-CB8BE47E4757}" sibTransId="{66CA1B4B-55E3-4218-B028-EC86B79FF61E}"/>
    <dgm:cxn modelId="{91220DDD-ED5C-4E08-9E39-E4E167C76805}" type="presOf" srcId="{2AD24961-F968-4724-A84F-B9FA63F705BE}" destId="{167E866B-C8CE-40E2-83E1-EF77819FE9A9}" srcOrd="0" destOrd="0" presId="urn:microsoft.com/office/officeart/2008/layout/VerticalCurvedList"/>
    <dgm:cxn modelId="{9394B0DF-A646-4E61-B390-EFBC110DD7AA}" type="presOf" srcId="{6C42EBDC-E5C7-42DD-A407-298386E55A71}" destId="{3D081572-05CD-4122-B49C-7416568EDA94}" srcOrd="0" destOrd="0" presId="urn:microsoft.com/office/officeart/2008/layout/VerticalCurvedList"/>
    <dgm:cxn modelId="{9B4CBFE9-2F0D-4B38-B0DB-6CB26366EF48}" srcId="{CB02BAB7-C836-4A55-BA7E-A81B0AE5A4EE}" destId="{2AD24961-F968-4724-A84F-B9FA63F705BE}" srcOrd="2" destOrd="0" parTransId="{8FF1D5BF-1750-4770-853A-8DA8E257769E}" sibTransId="{F2298F15-58B7-49E6-A890-26DC06A59E65}"/>
    <dgm:cxn modelId="{B23565F4-1D90-4DF7-8130-62EBAB756353}" type="presOf" srcId="{B172215E-87E3-4E63-B0BD-83AA627C3B53}" destId="{E439C980-32EB-4C98-8D34-66FC41D9BEEE}" srcOrd="0" destOrd="0" presId="urn:microsoft.com/office/officeart/2008/layout/VerticalCurvedList"/>
    <dgm:cxn modelId="{A9D357D3-72C4-43D6-BAAF-DF2B1E64F503}" type="presParOf" srcId="{6DA06D07-B78F-451B-A2F8-FF94C8CA64F9}" destId="{6DCAF238-76DE-4A2C-AECA-9B512EEA21D5}" srcOrd="0" destOrd="0" presId="urn:microsoft.com/office/officeart/2008/layout/VerticalCurvedList"/>
    <dgm:cxn modelId="{2B0A7E16-FF2A-457C-A06A-E9B5CFEB93AF}" type="presParOf" srcId="{6DCAF238-76DE-4A2C-AECA-9B512EEA21D5}" destId="{228878D3-DB04-4B0A-A075-6D0071E9C20A}" srcOrd="0" destOrd="0" presId="urn:microsoft.com/office/officeart/2008/layout/VerticalCurvedList"/>
    <dgm:cxn modelId="{F9E7F01A-AD19-4980-A17E-CF4DD99EDCC4}" type="presParOf" srcId="{228878D3-DB04-4B0A-A075-6D0071E9C20A}" destId="{4FD018E6-DF23-4003-BA2A-0C6CA7494F76}" srcOrd="0" destOrd="0" presId="urn:microsoft.com/office/officeart/2008/layout/VerticalCurvedList"/>
    <dgm:cxn modelId="{89D78E9E-72BA-47B2-947C-ACF4E1C24A49}" type="presParOf" srcId="{228878D3-DB04-4B0A-A075-6D0071E9C20A}" destId="{86179BB6-EEAF-4E11-9497-7C5E003805D2}" srcOrd="1" destOrd="0" presId="urn:microsoft.com/office/officeart/2008/layout/VerticalCurvedList"/>
    <dgm:cxn modelId="{17062814-E34C-4DA0-B0C8-954D11AA655E}" type="presParOf" srcId="{228878D3-DB04-4B0A-A075-6D0071E9C20A}" destId="{F46841C7-25A9-43A9-B8E3-24C1585AFDDD}" srcOrd="2" destOrd="0" presId="urn:microsoft.com/office/officeart/2008/layout/VerticalCurvedList"/>
    <dgm:cxn modelId="{57327CB0-0E48-4B97-8ECC-E8A094C178EE}" type="presParOf" srcId="{228878D3-DB04-4B0A-A075-6D0071E9C20A}" destId="{41CA29F8-1BE6-4858-AB07-D5AA39FE59D9}" srcOrd="3" destOrd="0" presId="urn:microsoft.com/office/officeart/2008/layout/VerticalCurvedList"/>
    <dgm:cxn modelId="{E0D1B1A1-E8D1-4F5B-A084-2D9F829B2C77}" type="presParOf" srcId="{6DCAF238-76DE-4A2C-AECA-9B512EEA21D5}" destId="{D811B36A-8F90-46A5-BD34-090C3E60C8A4}" srcOrd="1" destOrd="0" presId="urn:microsoft.com/office/officeart/2008/layout/VerticalCurvedList"/>
    <dgm:cxn modelId="{D0DDEB55-4E5C-4383-8EDD-C666A69E3E44}" type="presParOf" srcId="{6DCAF238-76DE-4A2C-AECA-9B512EEA21D5}" destId="{163B3869-F3F7-42B6-B46E-1C7CDF0CD4C0}" srcOrd="2" destOrd="0" presId="urn:microsoft.com/office/officeart/2008/layout/VerticalCurvedList"/>
    <dgm:cxn modelId="{D96FC4DD-C6A0-4C37-9932-B25C37706AFA}" type="presParOf" srcId="{163B3869-F3F7-42B6-B46E-1C7CDF0CD4C0}" destId="{103F866D-027A-418B-B0AD-0631970B59B2}" srcOrd="0" destOrd="0" presId="urn:microsoft.com/office/officeart/2008/layout/VerticalCurvedList"/>
    <dgm:cxn modelId="{B131D4FA-2341-4F34-8618-5F8535FB2869}" type="presParOf" srcId="{6DCAF238-76DE-4A2C-AECA-9B512EEA21D5}" destId="{F70ABA15-090D-42D0-9B8E-C83BAC49EF9E}" srcOrd="3" destOrd="0" presId="urn:microsoft.com/office/officeart/2008/layout/VerticalCurvedList"/>
    <dgm:cxn modelId="{B449D9AA-659F-4078-A809-A27B66B3EEAC}" type="presParOf" srcId="{6DCAF238-76DE-4A2C-AECA-9B512EEA21D5}" destId="{C6E9B562-7264-4437-BE44-43865C976B2D}" srcOrd="4" destOrd="0" presId="urn:microsoft.com/office/officeart/2008/layout/VerticalCurvedList"/>
    <dgm:cxn modelId="{982E4255-3D74-4F54-8C93-A794C1B2DC72}" type="presParOf" srcId="{C6E9B562-7264-4437-BE44-43865C976B2D}" destId="{DBFB925E-14A6-4CDE-A150-3F358E21472E}" srcOrd="0" destOrd="0" presId="urn:microsoft.com/office/officeart/2008/layout/VerticalCurvedList"/>
    <dgm:cxn modelId="{78739004-2984-484A-A0B0-37F5F086FAC6}" type="presParOf" srcId="{6DCAF238-76DE-4A2C-AECA-9B512EEA21D5}" destId="{167E866B-C8CE-40E2-83E1-EF77819FE9A9}" srcOrd="5" destOrd="0" presId="urn:microsoft.com/office/officeart/2008/layout/VerticalCurvedList"/>
    <dgm:cxn modelId="{7C5BD0C2-90FC-4C99-A999-6D0C271345E7}" type="presParOf" srcId="{6DCAF238-76DE-4A2C-AECA-9B512EEA21D5}" destId="{D36261C1-0138-4551-B8E9-156A5F84C6F5}" srcOrd="6" destOrd="0" presId="urn:microsoft.com/office/officeart/2008/layout/VerticalCurvedList"/>
    <dgm:cxn modelId="{3495E60F-273B-48D5-B104-FE69E5D603F5}" type="presParOf" srcId="{D36261C1-0138-4551-B8E9-156A5F84C6F5}" destId="{386D85C7-60D0-4126-9AD5-D45E18AFE5B1}" srcOrd="0" destOrd="0" presId="urn:microsoft.com/office/officeart/2008/layout/VerticalCurvedList"/>
    <dgm:cxn modelId="{CE5C97BF-EFE1-4B11-9ED0-46924FC67E69}" type="presParOf" srcId="{6DCAF238-76DE-4A2C-AECA-9B512EEA21D5}" destId="{3D081572-05CD-4122-B49C-7416568EDA94}" srcOrd="7" destOrd="0" presId="urn:microsoft.com/office/officeart/2008/layout/VerticalCurvedList"/>
    <dgm:cxn modelId="{5C7C67D3-B235-4112-AB80-7CBFAF42A517}" type="presParOf" srcId="{6DCAF238-76DE-4A2C-AECA-9B512EEA21D5}" destId="{0CB40C4D-8F32-4BD0-8DF9-3F6CA05DDBEC}" srcOrd="8" destOrd="0" presId="urn:microsoft.com/office/officeart/2008/layout/VerticalCurvedList"/>
    <dgm:cxn modelId="{B4283CDC-ACC2-40BB-B6AF-D0F92BCF21FD}" type="presParOf" srcId="{0CB40C4D-8F32-4BD0-8DF9-3F6CA05DDBEC}" destId="{31B0E2E4-2542-4FA9-9CEA-EFB2E7FBB41F}" srcOrd="0" destOrd="0" presId="urn:microsoft.com/office/officeart/2008/layout/VerticalCurvedList"/>
    <dgm:cxn modelId="{A18273F2-F395-44AA-BD29-DD59B35BCBCC}" type="presParOf" srcId="{6DCAF238-76DE-4A2C-AECA-9B512EEA21D5}" destId="{E439C980-32EB-4C98-8D34-66FC41D9BEEE}" srcOrd="9" destOrd="0" presId="urn:microsoft.com/office/officeart/2008/layout/VerticalCurvedList"/>
    <dgm:cxn modelId="{0E98A41E-8F40-4A04-9E8B-A3DE1542F481}" type="presParOf" srcId="{6DCAF238-76DE-4A2C-AECA-9B512EEA21D5}" destId="{C87306F3-CC7C-44C8-94B5-0A10FC30BEF1}" srcOrd="10" destOrd="0" presId="urn:microsoft.com/office/officeart/2008/layout/VerticalCurvedList"/>
    <dgm:cxn modelId="{060FD0DE-E61A-483B-935A-BC88C4BBE030}" type="presParOf" srcId="{C87306F3-CC7C-44C8-94B5-0A10FC30BEF1}" destId="{4EDF4968-3FC3-4573-A6EC-B699A1FD076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8F0E19-1AAE-41D2-88BC-5354B9B0F71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6BE5008-491F-460E-ADE1-6F540E212D05}">
      <dgm:prSet phldrT="[Text]" custT="1"/>
      <dgm:spPr>
        <a:xfrm>
          <a:off x="0" y="0"/>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a:solidFill>
                <a:srgbClr val="FFFFFF"/>
              </a:solidFill>
              <a:latin typeface="Calibri" panose="020F0502020204030204"/>
              <a:ea typeface="+mn-ea"/>
              <a:cs typeface="+mn-cs"/>
            </a:rPr>
            <a:t>Connect to Cluster</a:t>
          </a:r>
        </a:p>
      </dgm:t>
    </dgm:pt>
    <dgm:pt modelId="{16F814D0-760E-40C1-AC2F-AE54DA6B4910}" type="parTrans" cxnId="{4C932FC2-9718-4475-92FA-02A3AE9EEC79}">
      <dgm:prSet/>
      <dgm:spPr/>
      <dgm:t>
        <a:bodyPr/>
        <a:lstStyle/>
        <a:p>
          <a:endParaRPr lang="en-US" sz="2800"/>
        </a:p>
      </dgm:t>
    </dgm:pt>
    <dgm:pt modelId="{238D6786-3BA4-44A2-A3FE-67A1E2C5F741}" type="sibTrans" cxnId="{4C932FC2-9718-4475-92FA-02A3AE9EEC79}">
      <dgm:prSet/>
      <dgm:spPr>
        <a:xfrm>
          <a:off x="2135684" y="726097"/>
          <a:ext cx="622369" cy="622369"/>
        </a:xfrm>
        <a:prstGeom prst="plus">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endParaRPr lang="en-US" sz="2800">
            <a:solidFill>
              <a:srgbClr val="554700">
                <a:hueOff val="0"/>
                <a:satOff val="0"/>
                <a:lumOff val="0"/>
                <a:alphaOff val="0"/>
              </a:srgbClr>
            </a:solidFill>
            <a:latin typeface="Calibri" panose="020F0502020204030204"/>
            <a:ea typeface="+mn-ea"/>
            <a:cs typeface="+mn-cs"/>
          </a:endParaRPr>
        </a:p>
      </dgm:t>
    </dgm:pt>
    <dgm:pt modelId="{BF269AD4-7972-4E73-A8EF-9821F25C93A3}">
      <dgm:prSet phldrT="[Text]" custT="1"/>
      <dgm:spPr>
        <a:xfrm>
          <a:off x="243357" y="1117073"/>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a:solidFill>
                <a:srgbClr val="FFFFFF"/>
              </a:solidFill>
              <a:latin typeface="Calibri" panose="020F0502020204030204"/>
              <a:ea typeface="+mn-ea"/>
              <a:cs typeface="+mn-cs"/>
            </a:rPr>
            <a:t>Select Datasource</a:t>
          </a:r>
        </a:p>
      </dgm:t>
    </dgm:pt>
    <dgm:pt modelId="{7B13491A-C9B1-403C-96B7-C0A0C44013BE}" type="parTrans" cxnId="{09D5AB91-834D-4188-BFE4-3C4F24F31EDE}">
      <dgm:prSet/>
      <dgm:spPr/>
      <dgm:t>
        <a:bodyPr/>
        <a:lstStyle/>
        <a:p>
          <a:endParaRPr lang="en-US" sz="2800"/>
        </a:p>
      </dgm:t>
    </dgm:pt>
    <dgm:pt modelId="{F985FCA0-A0C4-4259-8C3C-87107B1EE19C}" type="sibTrans" cxnId="{09D5AB91-834D-4188-BFE4-3C4F24F31EDE}">
      <dgm:prSet/>
      <dgm:spPr>
        <a:xfrm>
          <a:off x="2379041" y="1836787"/>
          <a:ext cx="622369" cy="622369"/>
        </a:xfrm>
        <a:prstGeom prst="mathEqual">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gm:spPr>
      <dgm:t>
        <a:bodyPr/>
        <a:lstStyle/>
        <a:p>
          <a:pPr>
            <a:buNone/>
          </a:pPr>
          <a:endParaRPr lang="en-US" sz="2800">
            <a:solidFill>
              <a:srgbClr val="554700">
                <a:hueOff val="0"/>
                <a:satOff val="0"/>
                <a:lumOff val="0"/>
                <a:alphaOff val="0"/>
              </a:srgbClr>
            </a:solidFill>
            <a:latin typeface="Calibri" panose="020F0502020204030204"/>
            <a:ea typeface="+mn-ea"/>
            <a:cs typeface="+mn-cs"/>
          </a:endParaRPr>
        </a:p>
      </dgm:t>
    </dgm:pt>
    <dgm:pt modelId="{C7883854-8EDD-473E-A5B7-CE1B2C2F2C15}">
      <dgm:prSet phldrT="[Text]" custT="1"/>
      <dgm:spPr>
        <a:xfrm>
          <a:off x="486715" y="2234146"/>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a:solidFill>
                <a:srgbClr val="FFFFFF"/>
              </a:solidFill>
              <a:latin typeface="Calibri" panose="020F0502020204030204"/>
              <a:ea typeface="+mn-ea"/>
              <a:cs typeface="+mn-cs"/>
            </a:rPr>
            <a:t>Highly Performant Dashboards</a:t>
          </a:r>
        </a:p>
      </dgm:t>
    </dgm:pt>
    <dgm:pt modelId="{35C0659E-D5AB-4314-88AF-674BAE86875C}" type="parTrans" cxnId="{2A33926E-AF90-45DE-A69A-D2190DEA828B}">
      <dgm:prSet/>
      <dgm:spPr/>
      <dgm:t>
        <a:bodyPr/>
        <a:lstStyle/>
        <a:p>
          <a:endParaRPr lang="en-US" sz="2800"/>
        </a:p>
      </dgm:t>
    </dgm:pt>
    <dgm:pt modelId="{2CCCD0BD-F9BD-4B70-994D-3A7CEB65CF3F}" type="sibTrans" cxnId="{2A33926E-AF90-45DE-A69A-D2190DEA828B}">
      <dgm:prSet/>
      <dgm:spPr/>
      <dgm:t>
        <a:bodyPr/>
        <a:lstStyle/>
        <a:p>
          <a:endParaRPr lang="en-US" sz="2800"/>
        </a:p>
      </dgm:t>
    </dgm:pt>
    <dgm:pt modelId="{5B915AC6-005A-4B1C-8D89-B604B4D32613}" type="pres">
      <dgm:prSet presAssocID="{0E8F0E19-1AAE-41D2-88BC-5354B9B0F715}" presName="outerComposite" presStyleCnt="0">
        <dgm:presLayoutVars>
          <dgm:chMax val="5"/>
          <dgm:dir/>
          <dgm:resizeHandles val="exact"/>
        </dgm:presLayoutVars>
      </dgm:prSet>
      <dgm:spPr/>
    </dgm:pt>
    <dgm:pt modelId="{5C39760B-1B98-474A-B4BD-8B395CA6B675}" type="pres">
      <dgm:prSet presAssocID="{0E8F0E19-1AAE-41D2-88BC-5354B9B0F715}" presName="dummyMaxCanvas" presStyleCnt="0">
        <dgm:presLayoutVars/>
      </dgm:prSet>
      <dgm:spPr/>
    </dgm:pt>
    <dgm:pt modelId="{C96A4E01-0E5B-4080-AE38-9898D8263E03}" type="pres">
      <dgm:prSet presAssocID="{0E8F0E19-1AAE-41D2-88BC-5354B9B0F715}" presName="ThreeNodes_1" presStyleLbl="node1" presStyleIdx="0" presStyleCnt="3" custLinFactNeighborX="-2938" custLinFactNeighborY="-16946">
        <dgm:presLayoutVars>
          <dgm:bulletEnabled val="1"/>
        </dgm:presLayoutVars>
      </dgm:prSet>
      <dgm:spPr/>
    </dgm:pt>
    <dgm:pt modelId="{7C1A69C6-C543-4107-8A0C-43D0038F3B23}" type="pres">
      <dgm:prSet presAssocID="{0E8F0E19-1AAE-41D2-88BC-5354B9B0F715}" presName="ThreeNodes_2" presStyleLbl="node1" presStyleIdx="1" presStyleCnt="3">
        <dgm:presLayoutVars>
          <dgm:bulletEnabled val="1"/>
        </dgm:presLayoutVars>
      </dgm:prSet>
      <dgm:spPr/>
    </dgm:pt>
    <dgm:pt modelId="{BE171A86-0E74-4D69-8456-FABEAE47213E}" type="pres">
      <dgm:prSet presAssocID="{0E8F0E19-1AAE-41D2-88BC-5354B9B0F715}" presName="ThreeNodes_3" presStyleLbl="node1" presStyleIdx="2" presStyleCnt="3">
        <dgm:presLayoutVars>
          <dgm:bulletEnabled val="1"/>
        </dgm:presLayoutVars>
      </dgm:prSet>
      <dgm:spPr/>
    </dgm:pt>
    <dgm:pt modelId="{C2053D6D-5EB1-481F-AC65-4AB61882202C}" type="pres">
      <dgm:prSet presAssocID="{0E8F0E19-1AAE-41D2-88BC-5354B9B0F715}" presName="ThreeConn_1-2" presStyleLbl="fgAccFollowNode1" presStyleIdx="0" presStyleCnt="2">
        <dgm:presLayoutVars>
          <dgm:bulletEnabled val="1"/>
        </dgm:presLayoutVars>
      </dgm:prSet>
      <dgm:spPr>
        <a:prstGeom prst="plus">
          <a:avLst/>
        </a:prstGeom>
      </dgm:spPr>
    </dgm:pt>
    <dgm:pt modelId="{8F25342D-9778-4BDC-B067-B9D1A3D8C773}" type="pres">
      <dgm:prSet presAssocID="{0E8F0E19-1AAE-41D2-88BC-5354B9B0F715}" presName="ThreeConn_2-3" presStyleLbl="fgAccFollowNode1" presStyleIdx="1" presStyleCnt="2">
        <dgm:presLayoutVars>
          <dgm:bulletEnabled val="1"/>
        </dgm:presLayoutVars>
      </dgm:prSet>
      <dgm:spPr>
        <a:prstGeom prst="mathEqual">
          <a:avLst/>
        </a:prstGeom>
      </dgm:spPr>
    </dgm:pt>
    <dgm:pt modelId="{2C01F429-0EF3-4102-BC33-9C87679D265B}" type="pres">
      <dgm:prSet presAssocID="{0E8F0E19-1AAE-41D2-88BC-5354B9B0F715}" presName="ThreeNodes_1_text" presStyleLbl="node1" presStyleIdx="2" presStyleCnt="3">
        <dgm:presLayoutVars>
          <dgm:bulletEnabled val="1"/>
        </dgm:presLayoutVars>
      </dgm:prSet>
      <dgm:spPr/>
    </dgm:pt>
    <dgm:pt modelId="{2CF40086-8049-4862-848F-B778718F2F9C}" type="pres">
      <dgm:prSet presAssocID="{0E8F0E19-1AAE-41D2-88BC-5354B9B0F715}" presName="ThreeNodes_2_text" presStyleLbl="node1" presStyleIdx="2" presStyleCnt="3">
        <dgm:presLayoutVars>
          <dgm:bulletEnabled val="1"/>
        </dgm:presLayoutVars>
      </dgm:prSet>
      <dgm:spPr/>
    </dgm:pt>
    <dgm:pt modelId="{2881A2E4-95F3-4762-B4DA-3B6B68B23BBE}" type="pres">
      <dgm:prSet presAssocID="{0E8F0E19-1AAE-41D2-88BC-5354B9B0F715}" presName="ThreeNodes_3_text" presStyleLbl="node1" presStyleIdx="2" presStyleCnt="3">
        <dgm:presLayoutVars>
          <dgm:bulletEnabled val="1"/>
        </dgm:presLayoutVars>
      </dgm:prSet>
      <dgm:spPr/>
    </dgm:pt>
  </dgm:ptLst>
  <dgm:cxnLst>
    <dgm:cxn modelId="{22729309-61D5-410D-AE19-5CABA09A22AB}" type="presOf" srcId="{0E8F0E19-1AAE-41D2-88BC-5354B9B0F715}" destId="{5B915AC6-005A-4B1C-8D89-B604B4D32613}" srcOrd="0" destOrd="0" presId="urn:microsoft.com/office/officeart/2005/8/layout/vProcess5"/>
    <dgm:cxn modelId="{2FAE6617-51BA-4B62-99A1-32EDA188D6DC}" type="presOf" srcId="{F985FCA0-A0C4-4259-8C3C-87107B1EE19C}" destId="{8F25342D-9778-4BDC-B067-B9D1A3D8C773}" srcOrd="0" destOrd="0" presId="urn:microsoft.com/office/officeart/2005/8/layout/vProcess5"/>
    <dgm:cxn modelId="{AB40A326-8CFB-4859-B51C-DFD414E52870}" type="presOf" srcId="{238D6786-3BA4-44A2-A3FE-67A1E2C5F741}" destId="{C2053D6D-5EB1-481F-AC65-4AB61882202C}" srcOrd="0" destOrd="0" presId="urn:microsoft.com/office/officeart/2005/8/layout/vProcess5"/>
    <dgm:cxn modelId="{DBE7D047-A9BB-4C34-A9F7-7F073CDA2FEE}" type="presOf" srcId="{16BE5008-491F-460E-ADE1-6F540E212D05}" destId="{C96A4E01-0E5B-4080-AE38-9898D8263E03}" srcOrd="0" destOrd="0" presId="urn:microsoft.com/office/officeart/2005/8/layout/vProcess5"/>
    <dgm:cxn modelId="{50F2F94D-E0A2-495A-BC7D-A7E16FE228B0}" type="presOf" srcId="{C7883854-8EDD-473E-A5B7-CE1B2C2F2C15}" destId="{2881A2E4-95F3-4762-B4DA-3B6B68B23BBE}" srcOrd="1" destOrd="0" presId="urn:microsoft.com/office/officeart/2005/8/layout/vProcess5"/>
    <dgm:cxn modelId="{7036556C-DF41-44CE-A31B-79836F77F4B3}" type="presOf" srcId="{C7883854-8EDD-473E-A5B7-CE1B2C2F2C15}" destId="{BE171A86-0E74-4D69-8456-FABEAE47213E}" srcOrd="0" destOrd="0" presId="urn:microsoft.com/office/officeart/2005/8/layout/vProcess5"/>
    <dgm:cxn modelId="{2A33926E-AF90-45DE-A69A-D2190DEA828B}" srcId="{0E8F0E19-1AAE-41D2-88BC-5354B9B0F715}" destId="{C7883854-8EDD-473E-A5B7-CE1B2C2F2C15}" srcOrd="2" destOrd="0" parTransId="{35C0659E-D5AB-4314-88AF-674BAE86875C}" sibTransId="{2CCCD0BD-F9BD-4B70-994D-3A7CEB65CF3F}"/>
    <dgm:cxn modelId="{17ABB77A-B514-4758-8272-99EEA33C52C9}" type="presOf" srcId="{16BE5008-491F-460E-ADE1-6F540E212D05}" destId="{2C01F429-0EF3-4102-BC33-9C87679D265B}" srcOrd="1" destOrd="0" presId="urn:microsoft.com/office/officeart/2005/8/layout/vProcess5"/>
    <dgm:cxn modelId="{09D5AB91-834D-4188-BFE4-3C4F24F31EDE}" srcId="{0E8F0E19-1AAE-41D2-88BC-5354B9B0F715}" destId="{BF269AD4-7972-4E73-A8EF-9821F25C93A3}" srcOrd="1" destOrd="0" parTransId="{7B13491A-C9B1-403C-96B7-C0A0C44013BE}" sibTransId="{F985FCA0-A0C4-4259-8C3C-87107B1EE19C}"/>
    <dgm:cxn modelId="{4C932FC2-9718-4475-92FA-02A3AE9EEC79}" srcId="{0E8F0E19-1AAE-41D2-88BC-5354B9B0F715}" destId="{16BE5008-491F-460E-ADE1-6F540E212D05}" srcOrd="0" destOrd="0" parTransId="{16F814D0-760E-40C1-AC2F-AE54DA6B4910}" sibTransId="{238D6786-3BA4-44A2-A3FE-67A1E2C5F741}"/>
    <dgm:cxn modelId="{C27358E0-113E-4782-85B5-214CD41CFCFF}" type="presOf" srcId="{BF269AD4-7972-4E73-A8EF-9821F25C93A3}" destId="{7C1A69C6-C543-4107-8A0C-43D0038F3B23}" srcOrd="0" destOrd="0" presId="urn:microsoft.com/office/officeart/2005/8/layout/vProcess5"/>
    <dgm:cxn modelId="{715AA2E2-4EEA-4ADC-9BFC-A782FCF7EA9C}" type="presOf" srcId="{BF269AD4-7972-4E73-A8EF-9821F25C93A3}" destId="{2CF40086-8049-4862-848F-B778718F2F9C}" srcOrd="1" destOrd="0" presId="urn:microsoft.com/office/officeart/2005/8/layout/vProcess5"/>
    <dgm:cxn modelId="{EABDD89A-A76D-41D1-A9B5-16F1E4EA5A78}" type="presParOf" srcId="{5B915AC6-005A-4B1C-8D89-B604B4D32613}" destId="{5C39760B-1B98-474A-B4BD-8B395CA6B675}" srcOrd="0" destOrd="0" presId="urn:microsoft.com/office/officeart/2005/8/layout/vProcess5"/>
    <dgm:cxn modelId="{FB1F7027-905F-4074-AA25-EBB13EF43B3D}" type="presParOf" srcId="{5B915AC6-005A-4B1C-8D89-B604B4D32613}" destId="{C96A4E01-0E5B-4080-AE38-9898D8263E03}" srcOrd="1" destOrd="0" presId="urn:microsoft.com/office/officeart/2005/8/layout/vProcess5"/>
    <dgm:cxn modelId="{B9B4330B-3822-49B3-BCA1-4AB559C2EA42}" type="presParOf" srcId="{5B915AC6-005A-4B1C-8D89-B604B4D32613}" destId="{7C1A69C6-C543-4107-8A0C-43D0038F3B23}" srcOrd="2" destOrd="0" presId="urn:microsoft.com/office/officeart/2005/8/layout/vProcess5"/>
    <dgm:cxn modelId="{A2C5CCE4-3982-458F-B20B-221C8D295BBA}" type="presParOf" srcId="{5B915AC6-005A-4B1C-8D89-B604B4D32613}" destId="{BE171A86-0E74-4D69-8456-FABEAE47213E}" srcOrd="3" destOrd="0" presId="urn:microsoft.com/office/officeart/2005/8/layout/vProcess5"/>
    <dgm:cxn modelId="{19F80444-8EC8-4288-8C91-4E19E67BF479}" type="presParOf" srcId="{5B915AC6-005A-4B1C-8D89-B604B4D32613}" destId="{C2053D6D-5EB1-481F-AC65-4AB61882202C}" srcOrd="4" destOrd="0" presId="urn:microsoft.com/office/officeart/2005/8/layout/vProcess5"/>
    <dgm:cxn modelId="{051BE2C8-E502-45DB-89DF-0D12BC61D651}" type="presParOf" srcId="{5B915AC6-005A-4B1C-8D89-B604B4D32613}" destId="{8F25342D-9778-4BDC-B067-B9D1A3D8C773}" srcOrd="5" destOrd="0" presId="urn:microsoft.com/office/officeart/2005/8/layout/vProcess5"/>
    <dgm:cxn modelId="{1887A0E7-72A3-4B71-8B40-2AD631FD0C49}" type="presParOf" srcId="{5B915AC6-005A-4B1C-8D89-B604B4D32613}" destId="{2C01F429-0EF3-4102-BC33-9C87679D265B}" srcOrd="6" destOrd="0" presId="urn:microsoft.com/office/officeart/2005/8/layout/vProcess5"/>
    <dgm:cxn modelId="{31792740-02B4-473F-8E2D-D0E4D9ED8A97}" type="presParOf" srcId="{5B915AC6-005A-4B1C-8D89-B604B4D32613}" destId="{2CF40086-8049-4862-848F-B778718F2F9C}" srcOrd="7" destOrd="0" presId="urn:microsoft.com/office/officeart/2005/8/layout/vProcess5"/>
    <dgm:cxn modelId="{F842A3DC-0B38-44F5-8305-752F235BB31F}" type="presParOf" srcId="{5B915AC6-005A-4B1C-8D89-B604B4D32613}" destId="{2881A2E4-95F3-4762-B4DA-3B6B68B23BBE}"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8E9865-26B2-4E4E-AC56-EC029119DD1D}" type="doc">
      <dgm:prSet loTypeId="urn:microsoft.com/office/officeart/2008/layout/CaptionedPictures" loCatId="picture" qsTypeId="urn:microsoft.com/office/officeart/2005/8/quickstyle/simple1" qsCatId="simple" csTypeId="urn:microsoft.com/office/officeart/2005/8/colors/accent3_1" csCatId="accent3" phldr="1"/>
      <dgm:spPr/>
    </dgm:pt>
    <dgm:pt modelId="{69B36BB9-6CD9-4A20-B507-FF0DEBB8740F}">
      <dgm:prSet phldrT="[Text]"/>
      <dgm:spPr/>
      <dgm:t>
        <a:bodyPr/>
        <a:lstStyle/>
        <a:p>
          <a:r>
            <a:rPr lang="en-US"/>
            <a:t>Collaborative Workspace</a:t>
          </a:r>
        </a:p>
      </dgm:t>
    </dgm:pt>
    <dgm:pt modelId="{58CF9F88-AC81-4F0F-BF86-B16E6761B42A}" type="parTrans" cxnId="{E2D6CA9C-ADA1-4080-BDF1-C20A1FF121FF}">
      <dgm:prSet/>
      <dgm:spPr/>
      <dgm:t>
        <a:bodyPr/>
        <a:lstStyle/>
        <a:p>
          <a:endParaRPr lang="en-US"/>
        </a:p>
      </dgm:t>
    </dgm:pt>
    <dgm:pt modelId="{78CAD501-4C08-4B6E-864E-539DDB444B18}" type="sibTrans" cxnId="{E2D6CA9C-ADA1-4080-BDF1-C20A1FF121FF}">
      <dgm:prSet/>
      <dgm:spPr/>
      <dgm:t>
        <a:bodyPr/>
        <a:lstStyle/>
        <a:p>
          <a:endParaRPr lang="en-US"/>
        </a:p>
      </dgm:t>
    </dgm:pt>
    <dgm:pt modelId="{0DAFCC42-C68D-4031-A088-9A0BBC897B2D}" type="pres">
      <dgm:prSet presAssocID="{7F8E9865-26B2-4E4E-AC56-EC029119DD1D}" presName="Name0" presStyleCnt="0">
        <dgm:presLayoutVars>
          <dgm:chMax/>
          <dgm:chPref/>
          <dgm:dir/>
        </dgm:presLayoutVars>
      </dgm:prSet>
      <dgm:spPr/>
    </dgm:pt>
    <dgm:pt modelId="{3B8135C1-C9FA-40F7-A521-F2CF4864BFB2}" type="pres">
      <dgm:prSet presAssocID="{69B36BB9-6CD9-4A20-B507-FF0DEBB8740F}" presName="composite" presStyleCnt="0">
        <dgm:presLayoutVars>
          <dgm:chMax val="1"/>
          <dgm:chPref val="1"/>
        </dgm:presLayoutVars>
      </dgm:prSet>
      <dgm:spPr/>
    </dgm:pt>
    <dgm:pt modelId="{AA16AED0-9AA7-4C79-A14D-EAC7DED5CC50}" type="pres">
      <dgm:prSet presAssocID="{69B36BB9-6CD9-4A20-B507-FF0DEBB8740F}" presName="Accent" presStyleLbl="trAlignAcc1" presStyleIdx="0" presStyleCnt="1">
        <dgm:presLayoutVars>
          <dgm:chMax val="0"/>
          <dgm:chPref val="0"/>
        </dgm:presLayoutVars>
      </dgm:prSet>
      <dgm:spPr/>
    </dgm:pt>
    <dgm:pt modelId="{747DCC9B-34E5-4675-A487-1942FE29AF75}" type="pres">
      <dgm:prSet presAssocID="{69B36BB9-6CD9-4A20-B507-FF0DEBB8740F}" presName="Image" presStyleLbl="alignImgPlace1" presStyleIdx="0" presStyleCnt="1">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Cheers"/>
        </a:ext>
      </dgm:extLst>
    </dgm:pt>
    <dgm:pt modelId="{FA3DDD58-F75E-4700-BA01-78492FD98FE1}" type="pres">
      <dgm:prSet presAssocID="{69B36BB9-6CD9-4A20-B507-FF0DEBB8740F}" presName="ChildComposite" presStyleCnt="0"/>
      <dgm:spPr/>
    </dgm:pt>
    <dgm:pt modelId="{0BFD9342-5F8C-4475-8CF6-0C5AC32B807D}" type="pres">
      <dgm:prSet presAssocID="{69B36BB9-6CD9-4A20-B507-FF0DEBB8740F}" presName="Child" presStyleLbl="node1" presStyleIdx="0" presStyleCnt="0">
        <dgm:presLayoutVars>
          <dgm:chMax val="0"/>
          <dgm:chPref val="0"/>
          <dgm:bulletEnabled val="1"/>
        </dgm:presLayoutVars>
      </dgm:prSet>
      <dgm:spPr/>
    </dgm:pt>
    <dgm:pt modelId="{8DB1B7DE-9B0C-4B72-A20C-E5448EBEA19C}" type="pres">
      <dgm:prSet presAssocID="{69B36BB9-6CD9-4A20-B507-FF0DEBB8740F}" presName="Parent" presStyleLbl="revTx" presStyleIdx="0" presStyleCnt="1">
        <dgm:presLayoutVars>
          <dgm:chMax val="1"/>
          <dgm:chPref val="0"/>
          <dgm:bulletEnabled val="1"/>
        </dgm:presLayoutVars>
      </dgm:prSet>
      <dgm:spPr/>
    </dgm:pt>
  </dgm:ptLst>
  <dgm:cxnLst>
    <dgm:cxn modelId="{A9948950-B313-4AE7-98CE-F974D894E5C9}" type="presOf" srcId="{7F8E9865-26B2-4E4E-AC56-EC029119DD1D}" destId="{0DAFCC42-C68D-4031-A088-9A0BBC897B2D}" srcOrd="0" destOrd="0" presId="urn:microsoft.com/office/officeart/2008/layout/CaptionedPictures"/>
    <dgm:cxn modelId="{E2D6CA9C-ADA1-4080-BDF1-C20A1FF121FF}" srcId="{7F8E9865-26B2-4E4E-AC56-EC029119DD1D}" destId="{69B36BB9-6CD9-4A20-B507-FF0DEBB8740F}" srcOrd="0" destOrd="0" parTransId="{58CF9F88-AC81-4F0F-BF86-B16E6761B42A}" sibTransId="{78CAD501-4C08-4B6E-864E-539DDB444B18}"/>
    <dgm:cxn modelId="{D6DE83B5-F133-4066-9C5E-C747A502C731}" type="presOf" srcId="{69B36BB9-6CD9-4A20-B507-FF0DEBB8740F}" destId="{8DB1B7DE-9B0C-4B72-A20C-E5448EBEA19C}" srcOrd="0" destOrd="0" presId="urn:microsoft.com/office/officeart/2008/layout/CaptionedPictures"/>
    <dgm:cxn modelId="{76EDBC07-1050-407A-8507-32CD5928CD49}" type="presParOf" srcId="{0DAFCC42-C68D-4031-A088-9A0BBC897B2D}" destId="{3B8135C1-C9FA-40F7-A521-F2CF4864BFB2}" srcOrd="0" destOrd="0" presId="urn:microsoft.com/office/officeart/2008/layout/CaptionedPictures"/>
    <dgm:cxn modelId="{E9264242-07E2-4F2F-818E-13460477B334}" type="presParOf" srcId="{3B8135C1-C9FA-40F7-A521-F2CF4864BFB2}" destId="{AA16AED0-9AA7-4C79-A14D-EAC7DED5CC50}" srcOrd="0" destOrd="0" presId="urn:microsoft.com/office/officeart/2008/layout/CaptionedPictures"/>
    <dgm:cxn modelId="{DC324C2E-FB8E-474F-BC00-EE0D0F45906A}" type="presParOf" srcId="{3B8135C1-C9FA-40F7-A521-F2CF4864BFB2}" destId="{747DCC9B-34E5-4675-A487-1942FE29AF75}" srcOrd="1" destOrd="0" presId="urn:microsoft.com/office/officeart/2008/layout/CaptionedPictures"/>
    <dgm:cxn modelId="{6F2E2022-6A36-499E-9CB2-6A933B267A4E}" type="presParOf" srcId="{3B8135C1-C9FA-40F7-A521-F2CF4864BFB2}" destId="{FA3DDD58-F75E-4700-BA01-78492FD98FE1}" srcOrd="2" destOrd="0" presId="urn:microsoft.com/office/officeart/2008/layout/CaptionedPictures"/>
    <dgm:cxn modelId="{F7B96319-797D-4BFE-A456-81CE8056CA2D}" type="presParOf" srcId="{FA3DDD58-F75E-4700-BA01-78492FD98FE1}" destId="{0BFD9342-5F8C-4475-8CF6-0C5AC32B807D}" srcOrd="0" destOrd="0" presId="urn:microsoft.com/office/officeart/2008/layout/CaptionedPictures"/>
    <dgm:cxn modelId="{977D0ED8-73FC-42AF-BFFE-BD0385AF6955}" type="presParOf" srcId="{FA3DDD58-F75E-4700-BA01-78492FD98FE1}" destId="{8DB1B7DE-9B0C-4B72-A20C-E5448EBEA19C}"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F8E9865-26B2-4E4E-AC56-EC029119DD1D}" type="doc">
      <dgm:prSet loTypeId="urn:microsoft.com/office/officeart/2008/layout/CaptionedPictures" loCatId="picture" qsTypeId="urn:microsoft.com/office/officeart/2005/8/quickstyle/simple1" qsCatId="simple" csTypeId="urn:microsoft.com/office/officeart/2005/8/colors/accent3_1" csCatId="accent3" phldr="1"/>
      <dgm:spPr/>
    </dgm:pt>
    <dgm:pt modelId="{69B36BB9-6CD9-4A20-B507-FF0DEBB8740F}">
      <dgm:prSet phldrT="[Text]"/>
      <dgm:spPr/>
      <dgm:t>
        <a:bodyPr/>
        <a:lstStyle/>
        <a:p>
          <a:r>
            <a:rPr lang="en-US"/>
            <a:t>Performance &amp; Autoscaling</a:t>
          </a:r>
        </a:p>
      </dgm:t>
    </dgm:pt>
    <dgm:pt modelId="{58CF9F88-AC81-4F0F-BF86-B16E6761B42A}" type="parTrans" cxnId="{E2D6CA9C-ADA1-4080-BDF1-C20A1FF121FF}">
      <dgm:prSet/>
      <dgm:spPr/>
      <dgm:t>
        <a:bodyPr/>
        <a:lstStyle/>
        <a:p>
          <a:endParaRPr lang="en-US"/>
        </a:p>
      </dgm:t>
    </dgm:pt>
    <dgm:pt modelId="{78CAD501-4C08-4B6E-864E-539DDB444B18}" type="sibTrans" cxnId="{E2D6CA9C-ADA1-4080-BDF1-C20A1FF121FF}">
      <dgm:prSet/>
      <dgm:spPr/>
      <dgm:t>
        <a:bodyPr/>
        <a:lstStyle/>
        <a:p>
          <a:endParaRPr lang="en-US"/>
        </a:p>
      </dgm:t>
    </dgm:pt>
    <dgm:pt modelId="{0DAFCC42-C68D-4031-A088-9A0BBC897B2D}" type="pres">
      <dgm:prSet presAssocID="{7F8E9865-26B2-4E4E-AC56-EC029119DD1D}" presName="Name0" presStyleCnt="0">
        <dgm:presLayoutVars>
          <dgm:chMax/>
          <dgm:chPref/>
          <dgm:dir/>
        </dgm:presLayoutVars>
      </dgm:prSet>
      <dgm:spPr/>
    </dgm:pt>
    <dgm:pt modelId="{3B8135C1-C9FA-40F7-A521-F2CF4864BFB2}" type="pres">
      <dgm:prSet presAssocID="{69B36BB9-6CD9-4A20-B507-FF0DEBB8740F}" presName="composite" presStyleCnt="0">
        <dgm:presLayoutVars>
          <dgm:chMax val="1"/>
          <dgm:chPref val="1"/>
        </dgm:presLayoutVars>
      </dgm:prSet>
      <dgm:spPr/>
    </dgm:pt>
    <dgm:pt modelId="{AA16AED0-9AA7-4C79-A14D-EAC7DED5CC50}" type="pres">
      <dgm:prSet presAssocID="{69B36BB9-6CD9-4A20-B507-FF0DEBB8740F}" presName="Accent" presStyleLbl="trAlignAcc1" presStyleIdx="0" presStyleCnt="1">
        <dgm:presLayoutVars>
          <dgm:chMax val="0"/>
          <dgm:chPref val="0"/>
        </dgm:presLayoutVars>
      </dgm:prSet>
      <dgm:spPr/>
    </dgm:pt>
    <dgm:pt modelId="{747DCC9B-34E5-4675-A487-1942FE29AF75}" type="pres">
      <dgm:prSet presAssocID="{69B36BB9-6CD9-4A20-B507-FF0DEBB8740F}" presName="Image" presStyleLbl="alignImgPlace1" presStyleIdx="0" presStyleCnt="1">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dgm:spPr>
      <dgm:extLst>
        <a:ext uri="{E40237B7-FDA0-4F09-8148-C483321AD2D9}">
          <dgm14:cNvPr xmlns:dgm14="http://schemas.microsoft.com/office/drawing/2010/diagram" id="0" name="" descr="Gauge"/>
        </a:ext>
      </dgm:extLst>
    </dgm:pt>
    <dgm:pt modelId="{FA3DDD58-F75E-4700-BA01-78492FD98FE1}" type="pres">
      <dgm:prSet presAssocID="{69B36BB9-6CD9-4A20-B507-FF0DEBB8740F}" presName="ChildComposite" presStyleCnt="0"/>
      <dgm:spPr/>
    </dgm:pt>
    <dgm:pt modelId="{0BFD9342-5F8C-4475-8CF6-0C5AC32B807D}" type="pres">
      <dgm:prSet presAssocID="{69B36BB9-6CD9-4A20-B507-FF0DEBB8740F}" presName="Child" presStyleLbl="node1" presStyleIdx="0" presStyleCnt="0">
        <dgm:presLayoutVars>
          <dgm:chMax val="0"/>
          <dgm:chPref val="0"/>
          <dgm:bulletEnabled val="1"/>
        </dgm:presLayoutVars>
      </dgm:prSet>
      <dgm:spPr/>
    </dgm:pt>
    <dgm:pt modelId="{8DB1B7DE-9B0C-4B72-A20C-E5448EBEA19C}" type="pres">
      <dgm:prSet presAssocID="{69B36BB9-6CD9-4A20-B507-FF0DEBB8740F}" presName="Parent" presStyleLbl="revTx" presStyleIdx="0" presStyleCnt="1">
        <dgm:presLayoutVars>
          <dgm:chMax val="1"/>
          <dgm:chPref val="0"/>
          <dgm:bulletEnabled val="1"/>
        </dgm:presLayoutVars>
      </dgm:prSet>
      <dgm:spPr/>
    </dgm:pt>
  </dgm:ptLst>
  <dgm:cxnLst>
    <dgm:cxn modelId="{A9948950-B313-4AE7-98CE-F974D894E5C9}" type="presOf" srcId="{7F8E9865-26B2-4E4E-AC56-EC029119DD1D}" destId="{0DAFCC42-C68D-4031-A088-9A0BBC897B2D}" srcOrd="0" destOrd="0" presId="urn:microsoft.com/office/officeart/2008/layout/CaptionedPictures"/>
    <dgm:cxn modelId="{E2D6CA9C-ADA1-4080-BDF1-C20A1FF121FF}" srcId="{7F8E9865-26B2-4E4E-AC56-EC029119DD1D}" destId="{69B36BB9-6CD9-4A20-B507-FF0DEBB8740F}" srcOrd="0" destOrd="0" parTransId="{58CF9F88-AC81-4F0F-BF86-B16E6761B42A}" sibTransId="{78CAD501-4C08-4B6E-864E-539DDB444B18}"/>
    <dgm:cxn modelId="{D6DE83B5-F133-4066-9C5E-C747A502C731}" type="presOf" srcId="{69B36BB9-6CD9-4A20-B507-FF0DEBB8740F}" destId="{8DB1B7DE-9B0C-4B72-A20C-E5448EBEA19C}" srcOrd="0" destOrd="0" presId="urn:microsoft.com/office/officeart/2008/layout/CaptionedPictures"/>
    <dgm:cxn modelId="{76EDBC07-1050-407A-8507-32CD5928CD49}" type="presParOf" srcId="{0DAFCC42-C68D-4031-A088-9A0BBC897B2D}" destId="{3B8135C1-C9FA-40F7-A521-F2CF4864BFB2}" srcOrd="0" destOrd="0" presId="urn:microsoft.com/office/officeart/2008/layout/CaptionedPictures"/>
    <dgm:cxn modelId="{E9264242-07E2-4F2F-818E-13460477B334}" type="presParOf" srcId="{3B8135C1-C9FA-40F7-A521-F2CF4864BFB2}" destId="{AA16AED0-9AA7-4C79-A14D-EAC7DED5CC50}" srcOrd="0" destOrd="0" presId="urn:microsoft.com/office/officeart/2008/layout/CaptionedPictures"/>
    <dgm:cxn modelId="{DC324C2E-FB8E-474F-BC00-EE0D0F45906A}" type="presParOf" srcId="{3B8135C1-C9FA-40F7-A521-F2CF4864BFB2}" destId="{747DCC9B-34E5-4675-A487-1942FE29AF75}" srcOrd="1" destOrd="0" presId="urn:microsoft.com/office/officeart/2008/layout/CaptionedPictures"/>
    <dgm:cxn modelId="{6F2E2022-6A36-499E-9CB2-6A933B267A4E}" type="presParOf" srcId="{3B8135C1-C9FA-40F7-A521-F2CF4864BFB2}" destId="{FA3DDD58-F75E-4700-BA01-78492FD98FE1}" srcOrd="2" destOrd="0" presId="urn:microsoft.com/office/officeart/2008/layout/CaptionedPictures"/>
    <dgm:cxn modelId="{F7B96319-797D-4BFE-A456-81CE8056CA2D}" type="presParOf" srcId="{FA3DDD58-F75E-4700-BA01-78492FD98FE1}" destId="{0BFD9342-5F8C-4475-8CF6-0C5AC32B807D}" srcOrd="0" destOrd="0" presId="urn:microsoft.com/office/officeart/2008/layout/CaptionedPictures"/>
    <dgm:cxn modelId="{977D0ED8-73FC-42AF-BFFE-BD0385AF6955}" type="presParOf" srcId="{FA3DDD58-F75E-4700-BA01-78492FD98FE1}" destId="{8DB1B7DE-9B0C-4B72-A20C-E5448EBEA19C}"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E6A4-7EA3-45FB-A5B2-2C8E9A8E0026}">
      <dsp:nvSpPr>
        <dsp:cNvPr id="0" name=""/>
        <dsp:cNvSpPr/>
      </dsp:nvSpPr>
      <dsp:spPr>
        <a:xfrm>
          <a:off x="2495347" y="1828"/>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FFFFFF"/>
              </a:solidFill>
              <a:latin typeface="Calibri" panose="020F0502020204030204"/>
              <a:ea typeface="+mn-ea"/>
              <a:cs typeface="+mn-cs"/>
            </a:rPr>
            <a:t>Performance</a:t>
          </a:r>
        </a:p>
      </dsp:txBody>
      <dsp:txXfrm>
        <a:off x="2552482" y="58963"/>
        <a:ext cx="1686359" cy="1056139"/>
      </dsp:txXfrm>
    </dsp:sp>
    <dsp:sp modelId="{D0F74538-83C9-4ADF-8486-CC24096C4082}">
      <dsp:nvSpPr>
        <dsp:cNvPr id="0" name=""/>
        <dsp:cNvSpPr/>
      </dsp:nvSpPr>
      <dsp:spPr>
        <a:xfrm>
          <a:off x="1835981" y="587033"/>
          <a:ext cx="3119362" cy="3119362"/>
        </a:xfrm>
        <a:custGeom>
          <a:avLst/>
          <a:gdLst/>
          <a:ahLst/>
          <a:cxnLst/>
          <a:rect l="0" t="0" r="0" b="0"/>
          <a:pathLst>
            <a:path>
              <a:moveTo>
                <a:pt x="2473050" y="295417"/>
              </a:moveTo>
              <a:arcTo wR="1559681" hR="1559681" stAng="18350777" swAng="3643982"/>
            </a:path>
          </a:pathLst>
        </a:custGeom>
        <a:noFill/>
        <a:ln w="6350" cap="flat" cmpd="sng" algn="ctr">
          <a:solidFill>
            <a:srgbClr val="B01C87">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sp>
    <dsp:sp modelId="{DCEB737E-2E1F-48DC-B58C-D6A256FC9429}">
      <dsp:nvSpPr>
        <dsp:cNvPr id="0" name=""/>
        <dsp:cNvSpPr/>
      </dsp:nvSpPr>
      <dsp:spPr>
        <a:xfrm>
          <a:off x="3846071" y="2341350"/>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FFFFFF"/>
              </a:solidFill>
              <a:latin typeface="Calibri" panose="020F0502020204030204"/>
              <a:ea typeface="+mn-ea"/>
              <a:cs typeface="+mn-cs"/>
            </a:rPr>
            <a:t>Ease of Use</a:t>
          </a:r>
        </a:p>
      </dsp:txBody>
      <dsp:txXfrm>
        <a:off x="3903206" y="2398485"/>
        <a:ext cx="1686359" cy="1056139"/>
      </dsp:txXfrm>
    </dsp:sp>
    <dsp:sp modelId="{E75A66E0-00EC-4D0F-A0AE-627806C119DA}">
      <dsp:nvSpPr>
        <dsp:cNvPr id="0" name=""/>
        <dsp:cNvSpPr/>
      </dsp:nvSpPr>
      <dsp:spPr>
        <a:xfrm>
          <a:off x="1835981" y="587033"/>
          <a:ext cx="3119362" cy="3119362"/>
        </a:xfrm>
        <a:custGeom>
          <a:avLst/>
          <a:gdLst/>
          <a:ahLst/>
          <a:cxnLst/>
          <a:rect l="0" t="0" r="0" b="0"/>
          <a:pathLst>
            <a:path>
              <a:moveTo>
                <a:pt x="2300930" y="2931961"/>
              </a:moveTo>
              <a:arcTo wR="1559681" hR="1559681" stAng="3697435" swAng="3405129"/>
            </a:path>
          </a:pathLst>
        </a:custGeom>
        <a:noFill/>
        <a:ln w="6350" cap="flat" cmpd="sng" algn="ctr">
          <a:solidFill>
            <a:srgbClr val="B01C87">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sp>
    <dsp:sp modelId="{17EBA572-EE6A-4EB7-8E79-9058E443CA89}">
      <dsp:nvSpPr>
        <dsp:cNvPr id="0" name=""/>
        <dsp:cNvSpPr/>
      </dsp:nvSpPr>
      <dsp:spPr>
        <a:xfrm>
          <a:off x="1144624" y="2341350"/>
          <a:ext cx="1800629" cy="1170409"/>
        </a:xfrm>
        <a:prstGeom prst="round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FFFFFF"/>
              </a:solidFill>
              <a:latin typeface="Calibri" panose="020F0502020204030204"/>
              <a:ea typeface="+mn-ea"/>
              <a:cs typeface="+mn-cs"/>
            </a:rPr>
            <a:t>Collaboration</a:t>
          </a:r>
        </a:p>
      </dsp:txBody>
      <dsp:txXfrm>
        <a:off x="1201759" y="2398485"/>
        <a:ext cx="1686359" cy="1056139"/>
      </dsp:txXfrm>
    </dsp:sp>
    <dsp:sp modelId="{9C8018F0-1D7B-4F21-AEB9-0E065DB84910}">
      <dsp:nvSpPr>
        <dsp:cNvPr id="0" name=""/>
        <dsp:cNvSpPr/>
      </dsp:nvSpPr>
      <dsp:spPr>
        <a:xfrm>
          <a:off x="1835981" y="587033"/>
          <a:ext cx="3119362" cy="3119362"/>
        </a:xfrm>
        <a:custGeom>
          <a:avLst/>
          <a:gdLst/>
          <a:ahLst/>
          <a:cxnLst/>
          <a:rect l="0" t="0" r="0" b="0"/>
          <a:pathLst>
            <a:path>
              <a:moveTo>
                <a:pt x="10271" y="1738387"/>
              </a:moveTo>
              <a:arcTo wR="1559681" hR="1559681" stAng="10405241" swAng="3643982"/>
            </a:path>
          </a:pathLst>
        </a:custGeom>
        <a:noFill/>
        <a:ln w="6350" cap="flat" cmpd="sng" algn="ctr">
          <a:solidFill>
            <a:srgbClr val="B01C87">
              <a:hueOff val="0"/>
              <a:satOff val="0"/>
              <a:lumOff val="0"/>
              <a:alphaOff val="0"/>
            </a:srgb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06CBE-D48B-462A-9453-79EC3203A612}">
      <dsp:nvSpPr>
        <dsp:cNvPr id="0" name=""/>
        <dsp:cNvSpPr/>
      </dsp:nvSpPr>
      <dsp:spPr>
        <a:xfrm>
          <a:off x="2412"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Interactive Notebooks</a:t>
          </a:r>
        </a:p>
      </dsp:txBody>
      <dsp:txXfrm>
        <a:off x="2412" y="449794"/>
        <a:ext cx="1913686" cy="1148211"/>
      </dsp:txXfrm>
    </dsp:sp>
    <dsp:sp modelId="{6D375ACC-1241-4085-8DEA-5A16F77CCDF6}">
      <dsp:nvSpPr>
        <dsp:cNvPr id="0" name=""/>
        <dsp:cNvSpPr/>
      </dsp:nvSpPr>
      <dsp:spPr>
        <a:xfrm>
          <a:off x="2107467"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Delta Tables</a:t>
          </a:r>
        </a:p>
      </dsp:txBody>
      <dsp:txXfrm>
        <a:off x="2107467" y="449794"/>
        <a:ext cx="1913686" cy="1148211"/>
      </dsp:txXfrm>
    </dsp:sp>
    <dsp:sp modelId="{AB2EFABF-B093-43AC-930A-C161BA02DFDC}">
      <dsp:nvSpPr>
        <dsp:cNvPr id="0" name=""/>
        <dsp:cNvSpPr/>
      </dsp:nvSpPr>
      <dsp:spPr>
        <a:xfrm>
          <a:off x="4212521"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One-click visualizations</a:t>
          </a:r>
        </a:p>
      </dsp:txBody>
      <dsp:txXfrm>
        <a:off x="4212521" y="449794"/>
        <a:ext cx="1913686" cy="1148211"/>
      </dsp:txXfrm>
    </dsp:sp>
    <dsp:sp modelId="{5566F860-78AC-4068-ADA9-23222A2D7CCD}">
      <dsp:nvSpPr>
        <dsp:cNvPr id="0" name=""/>
        <dsp:cNvSpPr/>
      </dsp:nvSpPr>
      <dsp:spPr>
        <a:xfrm>
          <a:off x="6317576" y="44979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Power BI Integration</a:t>
          </a:r>
        </a:p>
      </dsp:txBody>
      <dsp:txXfrm>
        <a:off x="6317576" y="449794"/>
        <a:ext cx="1913686" cy="1148211"/>
      </dsp:txXfrm>
    </dsp:sp>
    <dsp:sp modelId="{08C96910-3075-4907-AE9B-D63D8F932AE9}">
      <dsp:nvSpPr>
        <dsp:cNvPr id="0" name=""/>
        <dsp:cNvSpPr/>
      </dsp:nvSpPr>
      <dsp:spPr>
        <a:xfrm>
          <a:off x="2412"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Spark MLLib</a:t>
          </a:r>
        </a:p>
      </dsp:txBody>
      <dsp:txXfrm>
        <a:off x="2412" y="1789374"/>
        <a:ext cx="1913686" cy="1148211"/>
      </dsp:txXfrm>
    </dsp:sp>
    <dsp:sp modelId="{62F7DE5F-544A-491D-986F-39851E74F685}">
      <dsp:nvSpPr>
        <dsp:cNvPr id="0" name=""/>
        <dsp:cNvSpPr/>
      </dsp:nvSpPr>
      <dsp:spPr>
        <a:xfrm>
          <a:off x="2107467"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solidFill>
                <a:srgbClr val="FFFFFF"/>
              </a:solidFill>
              <a:latin typeface="Calibri" panose="020F0502020204030204"/>
              <a:ea typeface="+mn-ea"/>
              <a:cs typeface="+mn-cs"/>
            </a:rPr>
            <a:t>MLflow</a:t>
          </a:r>
          <a:endParaRPr lang="en-US" sz="2500" kern="1200" dirty="0">
            <a:solidFill>
              <a:srgbClr val="FFFFFF"/>
            </a:solidFill>
            <a:latin typeface="Calibri" panose="020F0502020204030204"/>
            <a:ea typeface="+mn-ea"/>
            <a:cs typeface="+mn-cs"/>
          </a:endParaRPr>
        </a:p>
      </dsp:txBody>
      <dsp:txXfrm>
        <a:off x="2107467" y="1789374"/>
        <a:ext cx="1913686" cy="1148211"/>
      </dsp:txXfrm>
    </dsp:sp>
    <dsp:sp modelId="{CACB78C3-D24F-4D3C-8C48-2E090ECB78BF}">
      <dsp:nvSpPr>
        <dsp:cNvPr id="0" name=""/>
        <dsp:cNvSpPr/>
      </dsp:nvSpPr>
      <dsp:spPr>
        <a:xfrm>
          <a:off x="4212521"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Structured Streaming</a:t>
          </a:r>
        </a:p>
      </dsp:txBody>
      <dsp:txXfrm>
        <a:off x="4212521" y="1789374"/>
        <a:ext cx="1913686" cy="1148211"/>
      </dsp:txXfrm>
    </dsp:sp>
    <dsp:sp modelId="{E74DDCC2-E72C-4926-A933-05CD0D2C5B36}">
      <dsp:nvSpPr>
        <dsp:cNvPr id="0" name=""/>
        <dsp:cNvSpPr/>
      </dsp:nvSpPr>
      <dsp:spPr>
        <a:xfrm>
          <a:off x="6317576" y="1789374"/>
          <a:ext cx="1913686" cy="1148211"/>
        </a:xfrm>
        <a:prstGeom prst="rect">
          <a:avLst/>
        </a:prstGeom>
        <a:gradFill rotWithShape="0">
          <a:gsLst>
            <a:gs pos="0">
              <a:srgbClr val="B01C87">
                <a:hueOff val="0"/>
                <a:satOff val="0"/>
                <a:lumOff val="0"/>
                <a:alphaOff val="0"/>
                <a:satMod val="103000"/>
                <a:lumMod val="102000"/>
                <a:tint val="94000"/>
              </a:srgbClr>
            </a:gs>
            <a:gs pos="50000">
              <a:srgbClr val="B01C87">
                <a:hueOff val="0"/>
                <a:satOff val="0"/>
                <a:lumOff val="0"/>
                <a:alphaOff val="0"/>
                <a:satMod val="110000"/>
                <a:lumMod val="100000"/>
                <a:shade val="100000"/>
              </a:srgbClr>
            </a:gs>
            <a:gs pos="100000">
              <a:srgbClr val="B01C87">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Calibri" panose="020F0502020204030204"/>
              <a:ea typeface="+mn-ea"/>
              <a:cs typeface="+mn-cs"/>
            </a:rPr>
            <a:t>Jobs</a:t>
          </a:r>
        </a:p>
      </dsp:txBody>
      <dsp:txXfrm>
        <a:off x="6317576" y="1789374"/>
        <a:ext cx="1913686" cy="11482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5F07-79E5-4467-8C8F-55312F705DA5}">
      <dsp:nvSpPr>
        <dsp:cNvPr id="0" name=""/>
        <dsp:cNvSpPr/>
      </dsp:nvSpPr>
      <dsp:spPr>
        <a:xfrm>
          <a:off x="1063"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Supported Sources</a:t>
          </a:r>
        </a:p>
      </dsp:txBody>
      <dsp:txXfrm>
        <a:off x="28431" y="27368"/>
        <a:ext cx="2711374" cy="879666"/>
      </dsp:txXfrm>
    </dsp:sp>
    <dsp:sp modelId="{3C932355-2D56-4A77-8999-27CBF081CF69}">
      <dsp:nvSpPr>
        <dsp:cNvPr id="0" name=""/>
        <dsp:cNvSpPr/>
      </dsp:nvSpPr>
      <dsp:spPr>
        <a:xfrm>
          <a:off x="277674" y="936303"/>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Flat Files</a:t>
          </a:r>
        </a:p>
      </dsp:txBody>
      <dsp:txXfrm>
        <a:off x="285144" y="943773"/>
        <a:ext cx="2197948" cy="240104"/>
      </dsp:txXfrm>
    </dsp:sp>
    <dsp:sp modelId="{89CC6A0A-2775-4EBF-92DE-7CB9DFFFBE9C}">
      <dsp:nvSpPr>
        <dsp:cNvPr id="0" name=""/>
        <dsp:cNvSpPr/>
      </dsp:nvSpPr>
      <dsp:spPr>
        <a:xfrm>
          <a:off x="277674" y="1230585"/>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Data Lakes</a:t>
          </a:r>
        </a:p>
      </dsp:txBody>
      <dsp:txXfrm>
        <a:off x="285144" y="1238055"/>
        <a:ext cx="2197948" cy="240104"/>
      </dsp:txXfrm>
    </dsp:sp>
    <dsp:sp modelId="{1DDD6303-A51B-4C1D-84F3-C819545A0517}">
      <dsp:nvSpPr>
        <dsp:cNvPr id="0" name=""/>
        <dsp:cNvSpPr/>
      </dsp:nvSpPr>
      <dsp:spPr>
        <a:xfrm>
          <a:off x="277674" y="1524867"/>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Databases</a:t>
          </a:r>
        </a:p>
      </dsp:txBody>
      <dsp:txXfrm>
        <a:off x="285144" y="1532337"/>
        <a:ext cx="2197948" cy="240104"/>
      </dsp:txXfrm>
    </dsp:sp>
    <dsp:sp modelId="{5F21924D-DC27-46C8-BA0D-0599C4F03A87}">
      <dsp:nvSpPr>
        <dsp:cNvPr id="0" name=""/>
        <dsp:cNvSpPr/>
      </dsp:nvSpPr>
      <dsp:spPr>
        <a:xfrm>
          <a:off x="277674" y="1819149"/>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Data Warehouses</a:t>
          </a:r>
        </a:p>
      </dsp:txBody>
      <dsp:txXfrm>
        <a:off x="285144" y="1826619"/>
        <a:ext cx="2197948" cy="240104"/>
      </dsp:txXfrm>
    </dsp:sp>
    <dsp:sp modelId="{A27D5456-3AA9-4ABB-A04E-8042E720EFA9}">
      <dsp:nvSpPr>
        <dsp:cNvPr id="0" name=""/>
        <dsp:cNvSpPr/>
      </dsp:nvSpPr>
      <dsp:spPr>
        <a:xfrm>
          <a:off x="277674" y="2113431"/>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Storage Containers </a:t>
          </a:r>
        </a:p>
      </dsp:txBody>
      <dsp:txXfrm>
        <a:off x="285144" y="2120901"/>
        <a:ext cx="2197948" cy="240104"/>
      </dsp:txXfrm>
    </dsp:sp>
    <dsp:sp modelId="{E4F2E312-EA89-4AE6-87EC-D5F38B8AD684}">
      <dsp:nvSpPr>
        <dsp:cNvPr id="0" name=""/>
        <dsp:cNvSpPr/>
      </dsp:nvSpPr>
      <dsp:spPr>
        <a:xfrm>
          <a:off x="277674" y="2407713"/>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Event Hubs</a:t>
          </a:r>
        </a:p>
      </dsp:txBody>
      <dsp:txXfrm>
        <a:off x="285144" y="2415183"/>
        <a:ext cx="2197948" cy="240104"/>
      </dsp:txXfrm>
    </dsp:sp>
    <dsp:sp modelId="{EFE339D8-C185-4A58-B0EE-D871E11EA32C}">
      <dsp:nvSpPr>
        <dsp:cNvPr id="0" name=""/>
        <dsp:cNvSpPr/>
      </dsp:nvSpPr>
      <dsp:spPr>
        <a:xfrm>
          <a:off x="277674" y="2701995"/>
          <a:ext cx="2212888" cy="25504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Cosmos DB</a:t>
          </a:r>
        </a:p>
      </dsp:txBody>
      <dsp:txXfrm>
        <a:off x="285144" y="2709465"/>
        <a:ext cx="2197948" cy="240104"/>
      </dsp:txXfrm>
    </dsp:sp>
    <dsp:sp modelId="{B25655D6-230A-4A29-A814-B0E28886E95C}">
      <dsp:nvSpPr>
        <dsp:cNvPr id="0" name=""/>
        <dsp:cNvSpPr/>
      </dsp:nvSpPr>
      <dsp:spPr>
        <a:xfrm>
          <a:off x="2974632"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Supported Formats</a:t>
          </a:r>
        </a:p>
      </dsp:txBody>
      <dsp:txXfrm>
        <a:off x="3002000" y="27368"/>
        <a:ext cx="2711374" cy="879666"/>
      </dsp:txXfrm>
    </dsp:sp>
    <dsp:sp modelId="{964C269C-9991-4F6D-8928-A9418D2FE478}">
      <dsp:nvSpPr>
        <dsp:cNvPr id="0" name=""/>
        <dsp:cNvSpPr/>
      </dsp:nvSpPr>
      <dsp:spPr>
        <a:xfrm>
          <a:off x="3251243" y="934991"/>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CSV</a:t>
          </a:r>
        </a:p>
      </dsp:txBody>
      <dsp:txXfrm>
        <a:off x="3261797" y="945545"/>
        <a:ext cx="2191780" cy="339216"/>
      </dsp:txXfrm>
    </dsp:sp>
    <dsp:sp modelId="{0E2EA90E-F6EA-47AC-94D3-B2958554DD97}">
      <dsp:nvSpPr>
        <dsp:cNvPr id="0" name=""/>
        <dsp:cNvSpPr/>
      </dsp:nvSpPr>
      <dsp:spPr>
        <a:xfrm>
          <a:off x="3251243" y="1350750"/>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TXT</a:t>
          </a:r>
        </a:p>
      </dsp:txBody>
      <dsp:txXfrm>
        <a:off x="3261797" y="1361304"/>
        <a:ext cx="2191780" cy="339216"/>
      </dsp:txXfrm>
    </dsp:sp>
    <dsp:sp modelId="{5369C6B5-8B76-465E-AD52-3731495C836F}">
      <dsp:nvSpPr>
        <dsp:cNvPr id="0" name=""/>
        <dsp:cNvSpPr/>
      </dsp:nvSpPr>
      <dsp:spPr>
        <a:xfrm>
          <a:off x="3251243" y="1766509"/>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Excel</a:t>
          </a:r>
        </a:p>
      </dsp:txBody>
      <dsp:txXfrm>
        <a:off x="3261797" y="1777063"/>
        <a:ext cx="2191780" cy="339216"/>
      </dsp:txXfrm>
    </dsp:sp>
    <dsp:sp modelId="{2162DF20-E4E3-43B8-B5AA-6C8E09D7D1AF}">
      <dsp:nvSpPr>
        <dsp:cNvPr id="0" name=""/>
        <dsp:cNvSpPr/>
      </dsp:nvSpPr>
      <dsp:spPr>
        <a:xfrm>
          <a:off x="3251243" y="2182268"/>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Parquet</a:t>
          </a:r>
        </a:p>
      </dsp:txBody>
      <dsp:txXfrm>
        <a:off x="3261797" y="2192822"/>
        <a:ext cx="2191780" cy="339216"/>
      </dsp:txXfrm>
    </dsp:sp>
    <dsp:sp modelId="{3E201B3E-FAED-42DF-BC4F-CD52A9ABBE67}">
      <dsp:nvSpPr>
        <dsp:cNvPr id="0" name=""/>
        <dsp:cNvSpPr/>
      </dsp:nvSpPr>
      <dsp:spPr>
        <a:xfrm>
          <a:off x="3251243" y="2598027"/>
          <a:ext cx="2212888" cy="360324"/>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JSON</a:t>
          </a:r>
        </a:p>
      </dsp:txBody>
      <dsp:txXfrm>
        <a:off x="3261797" y="2608581"/>
        <a:ext cx="2191780" cy="339216"/>
      </dsp:txXfrm>
    </dsp:sp>
    <dsp:sp modelId="{1C108344-5FF5-4FCD-80E8-3A00DB0C2CAC}">
      <dsp:nvSpPr>
        <dsp:cNvPr id="0" name=""/>
        <dsp:cNvSpPr/>
      </dsp:nvSpPr>
      <dsp:spPr>
        <a:xfrm>
          <a:off x="5948200" y="0"/>
          <a:ext cx="2766110" cy="3114675"/>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Schema Options</a:t>
          </a:r>
        </a:p>
      </dsp:txBody>
      <dsp:txXfrm>
        <a:off x="5975568" y="27368"/>
        <a:ext cx="2711374" cy="879666"/>
      </dsp:txXfrm>
    </dsp:sp>
    <dsp:sp modelId="{EE760A34-74DA-4FD4-8EA8-07BC57F997C5}">
      <dsp:nvSpPr>
        <dsp:cNvPr id="0" name=""/>
        <dsp:cNvSpPr/>
      </dsp:nvSpPr>
      <dsp:spPr>
        <a:xfrm>
          <a:off x="6224811" y="934668"/>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Default</a:t>
          </a:r>
        </a:p>
      </dsp:txBody>
      <dsp:txXfrm>
        <a:off x="6242733" y="952590"/>
        <a:ext cx="2177044" cy="576064"/>
      </dsp:txXfrm>
    </dsp:sp>
    <dsp:sp modelId="{D623C2D4-2A41-4068-A137-D3482FD3D173}">
      <dsp:nvSpPr>
        <dsp:cNvPr id="0" name=""/>
        <dsp:cNvSpPr/>
      </dsp:nvSpPr>
      <dsp:spPr>
        <a:xfrm>
          <a:off x="6224811" y="1640717"/>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Inferred</a:t>
          </a:r>
        </a:p>
      </dsp:txBody>
      <dsp:txXfrm>
        <a:off x="6242733" y="1658639"/>
        <a:ext cx="2177044" cy="576064"/>
      </dsp:txXfrm>
    </dsp:sp>
    <dsp:sp modelId="{D879AF3A-98E2-44D7-9384-B190D0F65F97}">
      <dsp:nvSpPr>
        <dsp:cNvPr id="0" name=""/>
        <dsp:cNvSpPr/>
      </dsp:nvSpPr>
      <dsp:spPr>
        <a:xfrm>
          <a:off x="6224811" y="2346766"/>
          <a:ext cx="2212888" cy="611908"/>
        </a:xfrm>
        <a:prstGeom prst="roundRect">
          <a:avLst>
            <a:gd name="adj" fmla="val 10000"/>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User-defined</a:t>
          </a:r>
        </a:p>
        <a:p>
          <a:pPr marL="0" lvl="0" indent="0" algn="ctr" defTabSz="711200">
            <a:lnSpc>
              <a:spcPct val="90000"/>
            </a:lnSpc>
            <a:spcBef>
              <a:spcPct val="0"/>
            </a:spcBef>
            <a:spcAft>
              <a:spcPct val="35000"/>
            </a:spcAft>
            <a:buNone/>
          </a:pPr>
          <a:r>
            <a:rPr lang="en-US" sz="1600" kern="1200">
              <a:solidFill>
                <a:srgbClr val="554700">
                  <a:hueOff val="0"/>
                  <a:satOff val="0"/>
                  <a:lumOff val="0"/>
                  <a:alphaOff val="0"/>
                </a:srgbClr>
              </a:solidFill>
              <a:latin typeface="Calibri" panose="020F0502020204030204"/>
              <a:ea typeface="+mn-ea"/>
              <a:cs typeface="+mn-cs"/>
            </a:rPr>
            <a:t> (considerably faster)</a:t>
          </a:r>
        </a:p>
      </dsp:txBody>
      <dsp:txXfrm>
        <a:off x="6242733" y="2364688"/>
        <a:ext cx="2177044" cy="5760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D2D73-C991-4DF1-8B63-EE95E5797035}">
      <dsp:nvSpPr>
        <dsp:cNvPr id="0" name=""/>
        <dsp:cNvSpPr/>
      </dsp:nvSpPr>
      <dsp:spPr>
        <a:xfrm rot="10800000">
          <a:off x="1309574" y="11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90" tIns="156210" rIns="291592" bIns="156210" numCol="1" spcCol="1270" anchor="ctr" anchorCtr="0">
          <a:noAutofit/>
        </a:bodyPr>
        <a:lstStyle/>
        <a:p>
          <a:pPr marL="0" lvl="0" indent="0" algn="ctr" defTabSz="1822450">
            <a:lnSpc>
              <a:spcPct val="90000"/>
            </a:lnSpc>
            <a:spcBef>
              <a:spcPct val="0"/>
            </a:spcBef>
            <a:spcAft>
              <a:spcPct val="35000"/>
            </a:spcAft>
            <a:buNone/>
          </a:pPr>
          <a:r>
            <a:rPr lang="en-US" sz="4100" kern="1200">
              <a:solidFill>
                <a:srgbClr val="FFFFFF"/>
              </a:solidFill>
              <a:latin typeface="Calibri" panose="020F0502020204030204"/>
              <a:ea typeface="+mn-ea"/>
              <a:cs typeface="+mn-cs"/>
            </a:rPr>
            <a:t>Manual</a:t>
          </a:r>
        </a:p>
      </dsp:txBody>
      <dsp:txXfrm rot="10800000">
        <a:off x="1532655" y="110"/>
        <a:ext cx="4090458" cy="892324"/>
      </dsp:txXfrm>
    </dsp:sp>
    <dsp:sp modelId="{8D73682C-23EC-40A9-8713-19147666F784}">
      <dsp:nvSpPr>
        <dsp:cNvPr id="0" name=""/>
        <dsp:cNvSpPr/>
      </dsp:nvSpPr>
      <dsp:spPr>
        <a:xfrm>
          <a:off x="863411" y="110"/>
          <a:ext cx="892324" cy="89232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rgbClr val="B01C87"/>
          </a:solidFill>
          <a:prstDash val="solid"/>
          <a:miter lim="800000"/>
        </a:ln>
        <a:effectLst/>
      </dsp:spPr>
      <dsp:style>
        <a:lnRef idx="2">
          <a:scrgbClr r="0" g="0" b="0"/>
        </a:lnRef>
        <a:fillRef idx="1">
          <a:scrgbClr r="0" g="0" b="0"/>
        </a:fillRef>
        <a:effectRef idx="0">
          <a:scrgbClr r="0" g="0" b="0"/>
        </a:effectRef>
        <a:fontRef idx="minor"/>
      </dsp:style>
    </dsp:sp>
    <dsp:sp modelId="{19584C5B-A5C5-4354-BC3F-D43F4634EA4F}">
      <dsp:nvSpPr>
        <dsp:cNvPr id="0" name=""/>
        <dsp:cNvSpPr/>
      </dsp:nvSpPr>
      <dsp:spPr>
        <a:xfrm rot="10800000">
          <a:off x="1309574" y="115880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90" tIns="156210" rIns="291592" bIns="156210" numCol="1" spcCol="1270" anchor="ctr" anchorCtr="0">
          <a:noAutofit/>
        </a:bodyPr>
        <a:lstStyle/>
        <a:p>
          <a:pPr marL="0" lvl="0" indent="0" algn="ctr" defTabSz="1822450">
            <a:lnSpc>
              <a:spcPct val="90000"/>
            </a:lnSpc>
            <a:spcBef>
              <a:spcPct val="0"/>
            </a:spcBef>
            <a:spcAft>
              <a:spcPct val="35000"/>
            </a:spcAft>
            <a:buNone/>
          </a:pPr>
          <a:r>
            <a:rPr lang="en-US" sz="4100" kern="1200">
              <a:solidFill>
                <a:srgbClr val="FFFFFF"/>
              </a:solidFill>
              <a:latin typeface="Calibri" panose="020F0502020204030204"/>
              <a:ea typeface="+mn-ea"/>
              <a:cs typeface="+mn-cs"/>
            </a:rPr>
            <a:t>Direct Access</a:t>
          </a:r>
        </a:p>
      </dsp:txBody>
      <dsp:txXfrm rot="10800000">
        <a:off x="1532655" y="1158800"/>
        <a:ext cx="4090458" cy="892324"/>
      </dsp:txXfrm>
    </dsp:sp>
    <dsp:sp modelId="{3D17F1A4-8934-4675-B991-4CB418CAAA79}">
      <dsp:nvSpPr>
        <dsp:cNvPr id="0" name=""/>
        <dsp:cNvSpPr/>
      </dsp:nvSpPr>
      <dsp:spPr>
        <a:xfrm>
          <a:off x="863411" y="1158800"/>
          <a:ext cx="892324" cy="89232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rgbClr val="B01C87"/>
          </a:solidFill>
          <a:prstDash val="solid"/>
          <a:miter lim="800000"/>
        </a:ln>
        <a:effectLst/>
      </dsp:spPr>
      <dsp:style>
        <a:lnRef idx="2">
          <a:scrgbClr r="0" g="0" b="0"/>
        </a:lnRef>
        <a:fillRef idx="1">
          <a:scrgbClr r="0" g="0" b="0"/>
        </a:fillRef>
        <a:effectRef idx="0">
          <a:scrgbClr r="0" g="0" b="0"/>
        </a:effectRef>
        <a:fontRef idx="minor"/>
      </dsp:style>
    </dsp:sp>
    <dsp:sp modelId="{F755D88F-3146-4268-A183-FC89CD6003B9}">
      <dsp:nvSpPr>
        <dsp:cNvPr id="0" name=""/>
        <dsp:cNvSpPr/>
      </dsp:nvSpPr>
      <dsp:spPr>
        <a:xfrm rot="10800000">
          <a:off x="1309574" y="2317490"/>
          <a:ext cx="4313539" cy="892324"/>
        </a:xfrm>
        <a:prstGeom prst="homePlat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490" tIns="156210" rIns="291592" bIns="156210" numCol="1" spcCol="1270" anchor="ctr" anchorCtr="0">
          <a:noAutofit/>
        </a:bodyPr>
        <a:lstStyle/>
        <a:p>
          <a:pPr marL="0" lvl="0" indent="0" algn="ctr" defTabSz="1822450">
            <a:lnSpc>
              <a:spcPct val="90000"/>
            </a:lnSpc>
            <a:spcBef>
              <a:spcPct val="0"/>
            </a:spcBef>
            <a:spcAft>
              <a:spcPct val="35000"/>
            </a:spcAft>
            <a:buNone/>
          </a:pPr>
          <a:r>
            <a:rPr lang="en-US" sz="4100" kern="1200">
              <a:solidFill>
                <a:srgbClr val="FFFFFF"/>
              </a:solidFill>
              <a:latin typeface="Calibri" panose="020F0502020204030204"/>
              <a:ea typeface="+mn-ea"/>
              <a:cs typeface="+mn-cs"/>
            </a:rPr>
            <a:t>Mount</a:t>
          </a:r>
        </a:p>
      </dsp:txBody>
      <dsp:txXfrm rot="10800000">
        <a:off x="1532655" y="2317490"/>
        <a:ext cx="4090458" cy="892324"/>
      </dsp:txXfrm>
    </dsp:sp>
    <dsp:sp modelId="{89E37B52-D48A-4894-A8C4-DF68D92805B1}">
      <dsp:nvSpPr>
        <dsp:cNvPr id="0" name=""/>
        <dsp:cNvSpPr/>
      </dsp:nvSpPr>
      <dsp:spPr>
        <a:xfrm>
          <a:off x="863411" y="2317490"/>
          <a:ext cx="892324" cy="89232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rgbClr val="B01C87"/>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79BB6-EEAF-4E11-9497-7C5E003805D2}">
      <dsp:nvSpPr>
        <dsp:cNvPr id="0" name=""/>
        <dsp:cNvSpPr/>
      </dsp:nvSpPr>
      <dsp:spPr>
        <a:xfrm>
          <a:off x="-3491549" y="-536755"/>
          <a:ext cx="4162785" cy="4162785"/>
        </a:xfrm>
        <a:prstGeom prst="blockArc">
          <a:avLst>
            <a:gd name="adj1" fmla="val 18900000"/>
            <a:gd name="adj2" fmla="val 2700000"/>
            <a:gd name="adj3" fmla="val 519"/>
          </a:avLst>
        </a:prstGeom>
        <a:noFill/>
        <a:ln w="12700" cap="flat" cmpd="sng" algn="ctr">
          <a:solidFill>
            <a:srgbClr val="B01C87">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D811B36A-8F90-46A5-BD34-090C3E60C8A4}">
      <dsp:nvSpPr>
        <dsp:cNvPr id="0" name=""/>
        <dsp:cNvSpPr/>
      </dsp:nvSpPr>
      <dsp:spPr>
        <a:xfrm>
          <a:off x="294467" y="193017"/>
          <a:ext cx="5094990"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ACID Transactions</a:t>
          </a:r>
        </a:p>
      </dsp:txBody>
      <dsp:txXfrm>
        <a:off x="294467" y="193017"/>
        <a:ext cx="5094990" cy="386282"/>
      </dsp:txXfrm>
    </dsp:sp>
    <dsp:sp modelId="{103F866D-027A-418B-B0AD-0631970B59B2}">
      <dsp:nvSpPr>
        <dsp:cNvPr id="0" name=""/>
        <dsp:cNvSpPr/>
      </dsp:nvSpPr>
      <dsp:spPr>
        <a:xfrm>
          <a:off x="53040" y="144732"/>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F70ABA15-090D-42D0-9B8E-C83BAC49EF9E}">
      <dsp:nvSpPr>
        <dsp:cNvPr id="0" name=""/>
        <dsp:cNvSpPr/>
      </dsp:nvSpPr>
      <dsp:spPr>
        <a:xfrm>
          <a:off x="571266" y="772256"/>
          <a:ext cx="4818191"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Efficient Upserts</a:t>
          </a:r>
        </a:p>
      </dsp:txBody>
      <dsp:txXfrm>
        <a:off x="571266" y="772256"/>
        <a:ext cx="4818191" cy="386282"/>
      </dsp:txXfrm>
    </dsp:sp>
    <dsp:sp modelId="{DBFB925E-14A6-4CDE-A150-3F358E21472E}">
      <dsp:nvSpPr>
        <dsp:cNvPr id="0" name=""/>
        <dsp:cNvSpPr/>
      </dsp:nvSpPr>
      <dsp:spPr>
        <a:xfrm>
          <a:off x="329839" y="723971"/>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167E866B-C8CE-40E2-83E1-EF77819FE9A9}">
      <dsp:nvSpPr>
        <dsp:cNvPr id="0" name=""/>
        <dsp:cNvSpPr/>
      </dsp:nvSpPr>
      <dsp:spPr>
        <a:xfrm>
          <a:off x="656221" y="1351496"/>
          <a:ext cx="4733236"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Streaming Capabilities</a:t>
          </a:r>
        </a:p>
      </dsp:txBody>
      <dsp:txXfrm>
        <a:off x="656221" y="1351496"/>
        <a:ext cx="4733236" cy="386282"/>
      </dsp:txXfrm>
    </dsp:sp>
    <dsp:sp modelId="{386D85C7-60D0-4126-9AD5-D45E18AFE5B1}">
      <dsp:nvSpPr>
        <dsp:cNvPr id="0" name=""/>
        <dsp:cNvSpPr/>
      </dsp:nvSpPr>
      <dsp:spPr>
        <a:xfrm>
          <a:off x="414794" y="1303210"/>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D081572-05CD-4122-B49C-7416568EDA94}">
      <dsp:nvSpPr>
        <dsp:cNvPr id="0" name=""/>
        <dsp:cNvSpPr/>
      </dsp:nvSpPr>
      <dsp:spPr>
        <a:xfrm>
          <a:off x="571266" y="1930735"/>
          <a:ext cx="4818191"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Schema Enforcement</a:t>
          </a:r>
        </a:p>
      </dsp:txBody>
      <dsp:txXfrm>
        <a:off x="571266" y="1930735"/>
        <a:ext cx="4818191" cy="386282"/>
      </dsp:txXfrm>
    </dsp:sp>
    <dsp:sp modelId="{31B0E2E4-2542-4FA9-9CEA-EFB2E7FBB41F}">
      <dsp:nvSpPr>
        <dsp:cNvPr id="0" name=""/>
        <dsp:cNvSpPr/>
      </dsp:nvSpPr>
      <dsp:spPr>
        <a:xfrm>
          <a:off x="329839" y="1882449"/>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439C980-32EB-4C98-8D34-66FC41D9BEEE}">
      <dsp:nvSpPr>
        <dsp:cNvPr id="0" name=""/>
        <dsp:cNvSpPr/>
      </dsp:nvSpPr>
      <dsp:spPr>
        <a:xfrm>
          <a:off x="294467" y="2509974"/>
          <a:ext cx="5094990" cy="386282"/>
        </a:xfrm>
        <a:prstGeom prst="rect">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61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solidFill>
                <a:srgbClr val="FFFFFF"/>
              </a:solidFill>
              <a:latin typeface="Calibri" panose="020F0502020204030204"/>
              <a:ea typeface="+mn-ea"/>
              <a:cs typeface="+mn-cs"/>
            </a:rPr>
            <a:t>Data Versioning and Time Travel</a:t>
          </a:r>
        </a:p>
      </dsp:txBody>
      <dsp:txXfrm>
        <a:off x="294467" y="2509974"/>
        <a:ext cx="5094990" cy="386282"/>
      </dsp:txXfrm>
    </dsp:sp>
    <dsp:sp modelId="{4EDF4968-3FC3-4573-A6EC-B699A1FD0761}">
      <dsp:nvSpPr>
        <dsp:cNvPr id="0" name=""/>
        <dsp:cNvSpPr/>
      </dsp:nvSpPr>
      <dsp:spPr>
        <a:xfrm>
          <a:off x="53040" y="2461688"/>
          <a:ext cx="482853" cy="482853"/>
        </a:xfrm>
        <a:prstGeom prst="ellipse">
          <a:avLst/>
        </a:prstGeom>
        <a:solidFill>
          <a:srgbClr val="FFFFFF">
            <a:hueOff val="0"/>
            <a:satOff val="0"/>
            <a:lumOff val="0"/>
            <a:alphaOff val="0"/>
          </a:srgbClr>
        </a:solidFill>
        <a:ln w="12700" cap="flat" cmpd="sng" algn="ctr">
          <a:solidFill>
            <a:srgbClr val="B01C87">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A4E01-0E5B-4080-AE38-9898D8263E03}">
      <dsp:nvSpPr>
        <dsp:cNvPr id="0" name=""/>
        <dsp:cNvSpPr/>
      </dsp:nvSpPr>
      <dsp:spPr>
        <a:xfrm>
          <a:off x="0" y="0"/>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FFFFFF"/>
              </a:solidFill>
              <a:latin typeface="Calibri" panose="020F0502020204030204"/>
              <a:ea typeface="+mn-ea"/>
              <a:cs typeface="+mn-cs"/>
            </a:rPr>
            <a:t>Connect to Cluster</a:t>
          </a:r>
        </a:p>
      </dsp:txBody>
      <dsp:txXfrm>
        <a:off x="28044" y="28044"/>
        <a:ext cx="1724845" cy="901403"/>
      </dsp:txXfrm>
    </dsp:sp>
    <dsp:sp modelId="{7C1A69C6-C543-4107-8A0C-43D0038F3B23}">
      <dsp:nvSpPr>
        <dsp:cNvPr id="0" name=""/>
        <dsp:cNvSpPr/>
      </dsp:nvSpPr>
      <dsp:spPr>
        <a:xfrm>
          <a:off x="243357" y="1117073"/>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FFFFFF"/>
              </a:solidFill>
              <a:latin typeface="Calibri" panose="020F0502020204030204"/>
              <a:ea typeface="+mn-ea"/>
              <a:cs typeface="+mn-cs"/>
            </a:rPr>
            <a:t>Select Datasource</a:t>
          </a:r>
        </a:p>
      </dsp:txBody>
      <dsp:txXfrm>
        <a:off x="271401" y="1145117"/>
        <a:ext cx="1836238" cy="901403"/>
      </dsp:txXfrm>
    </dsp:sp>
    <dsp:sp modelId="{BE171A86-0E74-4D69-8456-FABEAE47213E}">
      <dsp:nvSpPr>
        <dsp:cNvPr id="0" name=""/>
        <dsp:cNvSpPr/>
      </dsp:nvSpPr>
      <dsp:spPr>
        <a:xfrm>
          <a:off x="486715" y="2234146"/>
          <a:ext cx="2758053" cy="957491"/>
        </a:xfrm>
        <a:prstGeom prst="roundRect">
          <a:avLst>
            <a:gd name="adj" fmla="val 10000"/>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FFFFFF"/>
              </a:solidFill>
              <a:latin typeface="Calibri" panose="020F0502020204030204"/>
              <a:ea typeface="+mn-ea"/>
              <a:cs typeface="+mn-cs"/>
            </a:rPr>
            <a:t>Highly Performant Dashboards</a:t>
          </a:r>
        </a:p>
      </dsp:txBody>
      <dsp:txXfrm>
        <a:off x="514759" y="2262190"/>
        <a:ext cx="1836238" cy="901403"/>
      </dsp:txXfrm>
    </dsp:sp>
    <dsp:sp modelId="{C2053D6D-5EB1-481F-AC65-4AB61882202C}">
      <dsp:nvSpPr>
        <dsp:cNvPr id="0" name=""/>
        <dsp:cNvSpPr/>
      </dsp:nvSpPr>
      <dsp:spPr>
        <a:xfrm>
          <a:off x="2135684" y="726097"/>
          <a:ext cx="622369" cy="622369"/>
        </a:xfrm>
        <a:prstGeom prst="plus">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solidFill>
              <a:srgbClr val="554700">
                <a:hueOff val="0"/>
                <a:satOff val="0"/>
                <a:lumOff val="0"/>
                <a:alphaOff val="0"/>
              </a:srgbClr>
            </a:solidFill>
            <a:latin typeface="Calibri" panose="020F0502020204030204"/>
            <a:ea typeface="+mn-ea"/>
            <a:cs typeface="+mn-cs"/>
          </a:endParaRPr>
        </a:p>
      </dsp:txBody>
      <dsp:txXfrm>
        <a:off x="2291276" y="726097"/>
        <a:ext cx="311185" cy="622369"/>
      </dsp:txXfrm>
    </dsp:sp>
    <dsp:sp modelId="{8F25342D-9778-4BDC-B067-B9D1A3D8C773}">
      <dsp:nvSpPr>
        <dsp:cNvPr id="0" name=""/>
        <dsp:cNvSpPr/>
      </dsp:nvSpPr>
      <dsp:spPr>
        <a:xfrm>
          <a:off x="2379041" y="1836787"/>
          <a:ext cx="622369" cy="622369"/>
        </a:xfrm>
        <a:prstGeom prst="mathEqual">
          <a:avLst/>
        </a:prstGeom>
        <a:solidFill>
          <a:srgbClr val="B01C87">
            <a:alpha val="90000"/>
            <a:tint val="40000"/>
            <a:hueOff val="0"/>
            <a:satOff val="0"/>
            <a:lumOff val="0"/>
            <a:alphaOff val="0"/>
          </a:srgbClr>
        </a:solidFill>
        <a:ln w="12700" cap="flat" cmpd="sng" algn="ctr">
          <a:solidFill>
            <a:srgbClr val="B01C8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solidFill>
              <a:srgbClr val="554700">
                <a:hueOff val="0"/>
                <a:satOff val="0"/>
                <a:lumOff val="0"/>
                <a:alphaOff val="0"/>
              </a:srgbClr>
            </a:solidFill>
            <a:latin typeface="Calibri" panose="020F0502020204030204"/>
            <a:ea typeface="+mn-ea"/>
            <a:cs typeface="+mn-cs"/>
          </a:endParaRPr>
        </a:p>
      </dsp:txBody>
      <dsp:txXfrm>
        <a:off x="2461536" y="1964995"/>
        <a:ext cx="457379" cy="3659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6AED0-9AA7-4C79-A14D-EAC7DED5CC50}">
      <dsp:nvSpPr>
        <dsp:cNvPr id="0" name=""/>
        <dsp:cNvSpPr/>
      </dsp:nvSpPr>
      <dsp:spPr>
        <a:xfrm>
          <a:off x="0" y="82811"/>
          <a:ext cx="1916747" cy="2254996"/>
        </a:xfrm>
        <a:prstGeom prst="rect">
          <a:avLst/>
        </a:prstGeom>
        <a:solidFill>
          <a:schemeClr val="accent3">
            <a:alpha val="4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7DCC9B-34E5-4675-A487-1942FE29AF75}">
      <dsp:nvSpPr>
        <dsp:cNvPr id="0" name=""/>
        <dsp:cNvSpPr/>
      </dsp:nvSpPr>
      <dsp:spPr>
        <a:xfrm>
          <a:off x="95837" y="173011"/>
          <a:ext cx="1725072" cy="14657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B1B7DE-9B0C-4B72-A20C-E5448EBEA19C}">
      <dsp:nvSpPr>
        <dsp:cNvPr id="0" name=""/>
        <dsp:cNvSpPr/>
      </dsp:nvSpPr>
      <dsp:spPr>
        <a:xfrm>
          <a:off x="95837" y="1638759"/>
          <a:ext cx="1725072" cy="60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Collaborative Workspace</a:t>
          </a:r>
        </a:p>
      </dsp:txBody>
      <dsp:txXfrm>
        <a:off x="95837" y="1638759"/>
        <a:ext cx="1725072" cy="6088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6AED0-9AA7-4C79-A14D-EAC7DED5CC50}">
      <dsp:nvSpPr>
        <dsp:cNvPr id="0" name=""/>
        <dsp:cNvSpPr/>
      </dsp:nvSpPr>
      <dsp:spPr>
        <a:xfrm>
          <a:off x="0" y="82811"/>
          <a:ext cx="1916747" cy="2254996"/>
        </a:xfrm>
        <a:prstGeom prst="rect">
          <a:avLst/>
        </a:prstGeom>
        <a:solidFill>
          <a:schemeClr val="accent3">
            <a:alpha val="4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47DCC9B-34E5-4675-A487-1942FE29AF75}">
      <dsp:nvSpPr>
        <dsp:cNvPr id="0" name=""/>
        <dsp:cNvSpPr/>
      </dsp:nvSpPr>
      <dsp:spPr>
        <a:xfrm>
          <a:off x="95837" y="173011"/>
          <a:ext cx="1725072" cy="14657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B1B7DE-9B0C-4B72-A20C-E5448EBEA19C}">
      <dsp:nvSpPr>
        <dsp:cNvPr id="0" name=""/>
        <dsp:cNvSpPr/>
      </dsp:nvSpPr>
      <dsp:spPr>
        <a:xfrm>
          <a:off x="95837" y="1638759"/>
          <a:ext cx="1725072" cy="608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Performance &amp; Autoscaling</a:t>
          </a:r>
        </a:p>
      </dsp:txBody>
      <dsp:txXfrm>
        <a:off x="95837" y="1638759"/>
        <a:ext cx="1725072" cy="608849"/>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C5C26-E110-0243-8E14-F778A7F15B4B}" type="datetimeFigureOut">
              <a:rPr lang="en-US" smtClean="0"/>
              <a:t>9/18/19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8CD4C-E5E2-FD4B-A013-4032F684959D}" type="slidenum">
              <a:rPr lang="en-US" smtClean="0"/>
              <a:t>‹#›</a:t>
            </a:fld>
            <a:endParaRPr lang="en-US"/>
          </a:p>
        </p:txBody>
      </p:sp>
    </p:spTree>
    <p:extLst>
      <p:ext uri="{BB962C8B-B14F-4D97-AF65-F5344CB8AC3E}">
        <p14:creationId xmlns:p14="http://schemas.microsoft.com/office/powerpoint/2010/main" val="212358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the afternoon looks like. The break will come after the interface walkthrough. There will be plenty of time at the end of the session to ask questions and play around in the labs, yourself.</a:t>
            </a:r>
          </a:p>
          <a:p>
            <a:endParaRPr lang="en-US"/>
          </a:p>
          <a:p>
            <a:r>
              <a:rPr lang="en-US"/>
              <a:t>Notes: </a:t>
            </a:r>
          </a:p>
          <a:p>
            <a:pPr marL="171450" indent="-171450">
              <a:buFontTx/>
              <a:buChar char="-"/>
            </a:pPr>
            <a:r>
              <a:rPr lang="en-US"/>
              <a:t>Before jumping in, ensure that everyone has their machine up and running and they are settled.</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2</a:t>
            </a:fld>
            <a:endParaRPr lang="en-US"/>
          </a:p>
        </p:txBody>
      </p:sp>
    </p:spTree>
    <p:extLst>
      <p:ext uri="{BB962C8B-B14F-4D97-AF65-F5344CB8AC3E}">
        <p14:creationId xmlns:p14="http://schemas.microsoft.com/office/powerpoint/2010/main" val="606483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ways to access data in Databricks. </a:t>
            </a:r>
          </a:p>
          <a:p>
            <a:endParaRPr lang="en-US" dirty="0"/>
          </a:p>
          <a:p>
            <a:r>
              <a:rPr lang="en-US" dirty="0"/>
              <a:t>Manual: You can manually upload files using the Databricks interface. This can be useful if you want to explore a new data set, or a sample of data, before bringing that data set officially into your environment. </a:t>
            </a:r>
          </a:p>
          <a:p>
            <a:endParaRPr lang="en-US" dirty="0"/>
          </a:p>
          <a:p>
            <a:r>
              <a:rPr lang="en-US" dirty="0"/>
              <a:t>Direct Access: You can access data where it sits through a direct read by providing access keys to the system within your code. This method requires that you know the access keys into the system. It is possible to use a feature in Databricks called Secrecy to ‘hide’ these access keys from other system users.</a:t>
            </a:r>
          </a:p>
          <a:p>
            <a:endParaRPr lang="en-US" dirty="0"/>
          </a:p>
          <a:p>
            <a:r>
              <a:rPr lang="en-US" dirty="0"/>
              <a:t>Mount: Mounting data is the final method for connecting today, and it is what we will be using today. When data is mounted in the Databricks File System (DBFS) it is available to all users of your Databricks workspace. This can be a great way to make data accessible to larger groups of users without providing direct access to your source systems.</a:t>
            </a:r>
          </a:p>
          <a:p>
            <a:endParaRPr lang="en-US" dirty="0"/>
          </a:p>
        </p:txBody>
      </p:sp>
      <p:sp>
        <p:nvSpPr>
          <p:cNvPr id="4" name="Slide Number Placeholder 3"/>
          <p:cNvSpPr>
            <a:spLocks noGrp="1"/>
          </p:cNvSpPr>
          <p:nvPr>
            <p:ph type="sldNum" sz="quarter" idx="5"/>
          </p:nvPr>
        </p:nvSpPr>
        <p:spPr/>
        <p:txBody>
          <a:bodyPr/>
          <a:lstStyle/>
          <a:p>
            <a:fld id="{EF48CD4C-E5E2-FD4B-A013-4032F684959D}" type="slidenum">
              <a:rPr lang="en-US" smtClean="0"/>
              <a:t>17</a:t>
            </a:fld>
            <a:endParaRPr lang="en-US"/>
          </a:p>
        </p:txBody>
      </p:sp>
    </p:spTree>
    <p:extLst>
      <p:ext uri="{BB962C8B-B14F-4D97-AF65-F5344CB8AC3E}">
        <p14:creationId xmlns:p14="http://schemas.microsoft.com/office/powerpoint/2010/main" val="215112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ACID transactions: Serializable isolation levels ensure that readers never see inconsistent data.</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Efficient upserts: Fine-grained updates easily handle late coming data and changing records.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High throughput streaming ingestion: Ingest high volume data directly into query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Optimized data layout: Choose a data layout that suits your query patterns; Delta automatically manages the layout to reduce query latency.</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Schema enforcement and evolution: Automatically handles schema variations to clean bad records during ingestion.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Data versioning and time travel: Automatically versions your data for easy rollback and lets you time travel to query earlier versions.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Execution engine optimizations: Optimizes operations with nested data types, higher order functions, range and data skew joins.</a:t>
            </a:r>
          </a:p>
          <a:p>
            <a:endParaRPr lang="en-US"/>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18</a:t>
            </a:fld>
            <a:endParaRPr lang="en-US"/>
          </a:p>
        </p:txBody>
      </p:sp>
    </p:spTree>
    <p:extLst>
      <p:ext uri="{BB962C8B-B14F-4D97-AF65-F5344CB8AC3E}">
        <p14:creationId xmlns:p14="http://schemas.microsoft.com/office/powerpoint/2010/main" val="710750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Connecting Power BI to one of your Databricks clusters allows you to benefit from both the performance of distributed computing for your reports and directly attach to data sources that have been prepared within the Databricks environment.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19</a:t>
            </a:fld>
            <a:endParaRPr lang="en-US"/>
          </a:p>
        </p:txBody>
      </p:sp>
    </p:spTree>
    <p:extLst>
      <p:ext uri="{BB962C8B-B14F-4D97-AF65-F5344CB8AC3E}">
        <p14:creationId xmlns:p14="http://schemas.microsoft.com/office/powerpoint/2010/main" val="321507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i="0" kern="1200">
                <a:solidFill>
                  <a:schemeClr val="tx1"/>
                </a:solidFill>
                <a:effectLst/>
                <a:latin typeface="+mn-lt"/>
                <a:ea typeface="+mn-ea"/>
                <a:cs typeface="+mn-cs"/>
              </a:rPr>
              <a:t>Version Control</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Databricks integrates seamlessly with version control frameworks Git, Bitbucket, and Azure DevOps.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 case members of your technical team are not expert users of Git or version control practices, version control activities can be performed directly in the user interface in Notebook Revision History.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Team members can comment and co-develop in real time (just like Google Docs).</a:t>
            </a:r>
          </a:p>
          <a:p>
            <a:pPr marL="0" indent="0">
              <a:buFontTx/>
              <a:buNone/>
            </a:pPr>
            <a:endParaRPr lang="en-US" sz="1200" b="1" i="0" kern="1200">
              <a:solidFill>
                <a:schemeClr val="tx1"/>
              </a:solidFill>
              <a:effectLst/>
              <a:latin typeface="+mn-lt"/>
              <a:ea typeface="+mn-ea"/>
              <a:cs typeface="+mn-cs"/>
            </a:endParaRPr>
          </a:p>
          <a:p>
            <a:pPr marL="0" indent="0">
              <a:buFontTx/>
              <a:buNone/>
            </a:pPr>
            <a:r>
              <a:rPr lang="en-US" sz="1200" b="1" i="0" kern="1200">
                <a:solidFill>
                  <a:schemeClr val="tx1"/>
                </a:solidFill>
                <a:effectLst/>
                <a:latin typeface="+mn-lt"/>
                <a:ea typeface="+mn-ea"/>
                <a:cs typeface="+mn-cs"/>
              </a:rPr>
              <a:t>Language Support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Databricks supports Python, Scala, R, SQL, and Bash/</a:t>
            </a:r>
            <a:r>
              <a:rPr lang="en-US" sz="1200" b="0" i="0" kern="1200" err="1">
                <a:solidFill>
                  <a:schemeClr val="tx1"/>
                </a:solidFill>
                <a:effectLst/>
                <a:latin typeface="+mn-lt"/>
                <a:ea typeface="+mn-ea"/>
                <a:cs typeface="+mn-cs"/>
              </a:rPr>
              <a:t>Powershell</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Within notebooks, you can switch between coding languages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Environment Management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Data scientists can manage environments by managing the libraries installed on their clusters.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They can control which team members can use and edit which environments.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r>
              <a:rPr lang="en-US" b="1"/>
              <a:t>One-Click Visualizations</a:t>
            </a:r>
          </a:p>
          <a:p>
            <a:pPr marL="171450" indent="-171450">
              <a:buFont typeface="Arial" panose="020B0604020202020204" pitchFamily="34" charset="0"/>
              <a:buChar char="•"/>
            </a:pPr>
            <a:r>
              <a:rPr lang="en-US"/>
              <a:t>Data scientists frequently trade an discuss visualization of data during the machine learning process. Typically, these visualization have to be coded in R or Python and are time consuming to edit and clumsy to share.</a:t>
            </a:r>
          </a:p>
          <a:p>
            <a:pPr marL="171450" indent="-171450">
              <a:buFont typeface="Arial" panose="020B0604020202020204" pitchFamily="34" charset="0"/>
              <a:buChar char="•"/>
            </a:pPr>
            <a:r>
              <a:rPr lang="en-US"/>
              <a:t>One click visualizations in Databricks are in-notebook drag-and-drop and exportable visualizations. Everyone who has access to your notebooks can see visualization you’ve created, and may edit/play with them as you do.</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3E77BFC-58B9-4F65-9438-D5A974C4A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23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i="0" kern="1200">
                <a:solidFill>
                  <a:schemeClr val="tx1"/>
                </a:solidFill>
                <a:effectLst/>
                <a:latin typeface="+mn-lt"/>
                <a:ea typeface="+mn-ea"/>
                <a:cs typeface="+mn-cs"/>
              </a:rPr>
              <a:t>ML Benefits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Training algorithms in the cloud speeds up arithmetically heavy operations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lvl="0" indent="0">
              <a:buFontTx/>
              <a:buNone/>
            </a:pPr>
            <a:r>
              <a:rPr lang="en-US" sz="1200" b="1" i="0" kern="1200">
                <a:solidFill>
                  <a:schemeClr val="tx1"/>
                </a:solidFill>
                <a:effectLst/>
                <a:latin typeface="+mn-lt"/>
                <a:ea typeface="+mn-ea"/>
                <a:cs typeface="+mn-cs"/>
              </a:rPr>
              <a:t>Easy Cluster Setup</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Databricks takes ~5 mins to spin up a cluster</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When setting up a cluster, you can specify the compute for your nodes, and a min-max range of how many nodes you think you may need. </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You do not have to be precise!</a:t>
            </a:r>
          </a:p>
          <a:p>
            <a:pPr marL="0" lvl="0" indent="0">
              <a:buFont typeface="Arial" panose="020B0604020202020204" pitchFamily="34" charset="0"/>
              <a:buNone/>
            </a:pPr>
            <a:endParaRPr lang="en-US" sz="1200" b="0" i="0" kern="1200">
              <a:solidFill>
                <a:schemeClr val="tx1"/>
              </a:solidFill>
              <a:effectLst/>
              <a:latin typeface="+mn-lt"/>
              <a:ea typeface="+mn-ea"/>
              <a:cs typeface="+mn-cs"/>
            </a:endParaRPr>
          </a:p>
          <a:p>
            <a:pPr marL="0" lvl="0" indent="0">
              <a:buFont typeface="Arial" panose="020B0604020202020204" pitchFamily="34" charset="0"/>
              <a:buNone/>
            </a:pPr>
            <a:r>
              <a:rPr lang="en-US" sz="1200" b="1" i="0" kern="1200">
                <a:solidFill>
                  <a:schemeClr val="tx1"/>
                </a:solidFill>
                <a:effectLst/>
                <a:latin typeface="+mn-lt"/>
                <a:ea typeface="+mn-ea"/>
                <a:cs typeface="+mn-cs"/>
              </a:rPr>
              <a:t>Autoscaling &amp; Transparency</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When using cluster computing, you only pay for what you use. Databricks manages scaling your cluster up and down, based on the workload running on the cluster.</a:t>
            </a:r>
          </a:p>
          <a:p>
            <a:pPr marL="171450" lvl="0" indent="-171450">
              <a:buFont typeface="Arial" panose="020B0604020202020204" pitchFamily="34" charset="0"/>
              <a:buChar char="•"/>
            </a:pPr>
            <a:r>
              <a:rPr lang="en-US" sz="1200" b="0" i="0" kern="1200">
                <a:solidFill>
                  <a:schemeClr val="tx1"/>
                </a:solidFill>
                <a:effectLst/>
                <a:latin typeface="+mn-lt"/>
                <a:ea typeface="+mn-ea"/>
                <a:cs typeface="+mn-cs"/>
              </a:rPr>
              <a:t>You may never need to investigate how Databricks does this – but if you want to, the cluster logs in the Databricks interface allow you that transparency</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3E77BFC-58B9-4F65-9438-D5A974C4A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131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When working with streaming data in Databricks, Structured Streaming makes it so you can work with that data and create DataFrame objects that can be manipulated like any other table in Databricks. You can perform many of the same operations we have already performed throughout the course, with the data updating in real-time as it changes from in the stream. This streaming data source can then be inserted into a Delta table for access by your analysts, dashboards, and data scientists, allowing for real-time dashboards and predictions. </a:t>
            </a:r>
          </a:p>
        </p:txBody>
      </p:sp>
      <p:sp>
        <p:nvSpPr>
          <p:cNvPr id="4" name="Slide Number Placeholder 3"/>
          <p:cNvSpPr>
            <a:spLocks noGrp="1"/>
          </p:cNvSpPr>
          <p:nvPr>
            <p:ph type="sldNum" sz="quarter" idx="5"/>
          </p:nvPr>
        </p:nvSpPr>
        <p:spPr/>
        <p:txBody>
          <a:bodyPr/>
          <a:lstStyle/>
          <a:p>
            <a:fld id="{EF48CD4C-E5E2-FD4B-A013-4032F684959D}" type="slidenum">
              <a:rPr lang="en-US" smtClean="0"/>
              <a:t>22</a:t>
            </a:fld>
            <a:endParaRPr lang="en-US"/>
          </a:p>
        </p:txBody>
      </p:sp>
    </p:spTree>
    <p:extLst>
      <p:ext uri="{BB962C8B-B14F-4D97-AF65-F5344CB8AC3E}">
        <p14:creationId xmlns:p14="http://schemas.microsoft.com/office/powerpoint/2010/main" val="1496885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Databricks comes with a variety of tools to help you learn how to use Databricks and Apache Spark effectively. </a:t>
            </a:r>
          </a:p>
          <a:p>
            <a:pPr marL="628650" lvl="1" indent="-171450">
              <a:buFont typeface="Arial" panose="020B0604020202020204" pitchFamily="34" charset="0"/>
              <a:buChar char="•"/>
            </a:pPr>
            <a:r>
              <a:rPr lang="en-US"/>
              <a:t>Databricks holds the largest collection of Apache Spark documentation available anywhere on the web. </a:t>
            </a:r>
          </a:p>
          <a:p>
            <a:pPr marL="628650" lvl="1" indent="-171450">
              <a:buFont typeface="Arial" panose="020B0604020202020204" pitchFamily="34" charset="0"/>
              <a:buChar char="•"/>
            </a:pPr>
            <a:r>
              <a:rPr lang="en-US"/>
              <a:t>There are two sets of resources that we make available: resources to help you learn how to use Apache Spark and Databricks and resources that you can refer to if you already know the basics.  To access these resources at any time, click the question mark button at the top right-hand corner. </a:t>
            </a:r>
          </a:p>
          <a:p>
            <a:pPr marL="228600" indent="-228600">
              <a:buFont typeface="+mj-lt"/>
              <a:buAutoNum type="arabicPeriod"/>
            </a:pPr>
            <a:endParaRPr lang="en-US"/>
          </a:p>
          <a:p>
            <a:pPr marL="228600" indent="-228600">
              <a:buFont typeface="+mj-lt"/>
              <a:buAutoNum type="arabicPeriod"/>
            </a:pPr>
            <a:r>
              <a:rPr lang="en-US"/>
              <a:t>The Databricks Guide is the definitive reference for you and your team once you've become accustomed to using and leveraging Apache Spark. </a:t>
            </a:r>
          </a:p>
          <a:p>
            <a:pPr marL="685800" lvl="1" indent="-228600">
              <a:buFont typeface="Arial" panose="020B0604020202020204" pitchFamily="34" charset="0"/>
              <a:buChar char="•"/>
            </a:pPr>
            <a:r>
              <a:rPr lang="en-US"/>
              <a:t>It allows for quick reference of common Databricks and Spark APIs with snippets of sample code. </a:t>
            </a:r>
          </a:p>
          <a:p>
            <a:pPr marL="685800" lvl="1" indent="-228600">
              <a:buFont typeface="Arial" panose="020B0604020202020204" pitchFamily="34" charset="0"/>
              <a:buChar char="•"/>
            </a:pPr>
            <a:r>
              <a:rPr lang="en-US"/>
              <a:t>The Guide also includes a series of tutorials that provide a more guided introduction to a given topic.</a:t>
            </a:r>
          </a:p>
          <a:p>
            <a:pPr marL="228600" indent="-228600">
              <a:buFont typeface="+mj-lt"/>
              <a:buAutoNum type="arabicPeriod"/>
            </a:pPr>
            <a:endParaRPr lang="en-US"/>
          </a:p>
          <a:p>
            <a:pPr marL="228600" indent="-228600">
              <a:buFont typeface="+mj-lt"/>
              <a:buAutoNum type="arabicPeriod"/>
            </a:pPr>
            <a:r>
              <a:rPr lang="en-US"/>
              <a:t>The Apache Spark Documentation is also made available for quick and simple search if you need to dive deeper into some of the internals of Apache Spark.</a:t>
            </a:r>
          </a:p>
        </p:txBody>
      </p:sp>
      <p:sp>
        <p:nvSpPr>
          <p:cNvPr id="4" name="Slide Number Placeholder 3"/>
          <p:cNvSpPr>
            <a:spLocks noGrp="1"/>
          </p:cNvSpPr>
          <p:nvPr>
            <p:ph type="sldNum" sz="quarter" idx="5"/>
          </p:nvPr>
        </p:nvSpPr>
        <p:spPr/>
        <p:txBody>
          <a:bodyPr/>
          <a:lstStyle/>
          <a:p>
            <a:fld id="{EF48CD4C-E5E2-FD4B-A013-4032F684959D}" type="slidenum">
              <a:rPr lang="en-US" smtClean="0"/>
              <a:t>24</a:t>
            </a:fld>
            <a:endParaRPr lang="en-US"/>
          </a:p>
        </p:txBody>
      </p:sp>
    </p:spTree>
    <p:extLst>
      <p:ext uri="{BB962C8B-B14F-4D97-AF65-F5344CB8AC3E}">
        <p14:creationId xmlns:p14="http://schemas.microsoft.com/office/powerpoint/2010/main" val="331304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8CD4C-E5E2-FD4B-A013-4032F684959D}" type="slidenum">
              <a:rPr lang="en-US" smtClean="0"/>
              <a:t>4</a:t>
            </a:fld>
            <a:endParaRPr lang="en-US"/>
          </a:p>
        </p:txBody>
      </p:sp>
    </p:spTree>
    <p:extLst>
      <p:ext uri="{BB962C8B-B14F-4D97-AF65-F5344CB8AC3E}">
        <p14:creationId xmlns:p14="http://schemas.microsoft.com/office/powerpoint/2010/main" val="232101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fair, I will add a note about Hive… Hive performance has improved steadily since its original version. All phases of the query stack have been speeded up, including far more operations in memory. Hive now claims sub-second queries. </a:t>
            </a:r>
          </a:p>
        </p:txBody>
      </p:sp>
      <p:sp>
        <p:nvSpPr>
          <p:cNvPr id="4" name="Slide Number Placeholder 3"/>
          <p:cNvSpPr>
            <a:spLocks noGrp="1"/>
          </p:cNvSpPr>
          <p:nvPr>
            <p:ph type="sldNum" sz="quarter" idx="5"/>
          </p:nvPr>
        </p:nvSpPr>
        <p:spPr/>
        <p:txBody>
          <a:bodyPr/>
          <a:lstStyle/>
          <a:p>
            <a:fld id="{EF48CD4C-E5E2-FD4B-A013-4032F684959D}" type="slidenum">
              <a:rPr lang="en-US" smtClean="0"/>
              <a:t>9</a:t>
            </a:fld>
            <a:endParaRPr lang="en-US" dirty="0"/>
          </a:p>
        </p:txBody>
      </p:sp>
    </p:spTree>
    <p:extLst>
      <p:ext uri="{BB962C8B-B14F-4D97-AF65-F5344CB8AC3E}">
        <p14:creationId xmlns:p14="http://schemas.microsoft.com/office/powerpoint/2010/main" val="3361507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But what happens if instead of having this one laptop to churn through my model, I have all the laptops in this room to share the compute? It’s definitely going to be a lot faster. I could even use 28 of the laptops to run my model, and keep the other two open for email and local data exploration in Excel. That’s distributed computing (Spark in our case), and this is the foundation of Databricks. It provides unparalleled performance for processing large amounts of data.</a:t>
            </a:r>
          </a:p>
          <a:p>
            <a:endParaRPr lang="en-US"/>
          </a:p>
          <a:p>
            <a:r>
              <a:rPr lang="en-US"/>
              <a:t>Now let’s say I don’t actually need all 30 computers to have good performance. Maybe I only need 15. I’m not completely sure, but I definitely don’t want to use more than I need, because if I do, I’ll have to pay for it. I also want to make sure that when I’m done running my model, all those extra laptops shut-down. I don’t want to pay for more than I need.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11</a:t>
            </a:fld>
            <a:endParaRPr lang="en-US"/>
          </a:p>
        </p:txBody>
      </p:sp>
    </p:spTree>
    <p:extLst>
      <p:ext uri="{BB962C8B-B14F-4D97-AF65-F5344CB8AC3E}">
        <p14:creationId xmlns:p14="http://schemas.microsoft.com/office/powerpoint/2010/main" val="13985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select a tool for data science, you should be thinking about the type of collaboration you will be carrying out.</a:t>
            </a:r>
          </a:p>
          <a:p>
            <a:endParaRPr lang="en-US"/>
          </a:p>
          <a:p>
            <a:pPr marL="171450" indent="-171450">
              <a:buFont typeface="Arial" panose="020B0604020202020204" pitchFamily="34" charset="0"/>
              <a:buChar char="•"/>
            </a:pPr>
            <a:r>
              <a:rPr lang="en-US"/>
              <a:t>For example, some teams have several technical data scientists coding together in the same environment. </a:t>
            </a:r>
          </a:p>
          <a:p>
            <a:pPr marL="628650" lvl="1" indent="-171450">
              <a:buFont typeface="Arial" panose="020B0604020202020204" pitchFamily="34" charset="0"/>
              <a:buChar char="•"/>
            </a:pPr>
            <a:r>
              <a:rPr lang="en-US"/>
              <a:t>In this case, it’s important to make sure there is clear record of changes that have been made to code or packages – so nothing gets broken as work circulates among teammates.</a:t>
            </a:r>
          </a:p>
          <a:p>
            <a:pPr marL="171450" indent="-171450">
              <a:buFont typeface="Arial" panose="020B0604020202020204" pitchFamily="34" charset="0"/>
              <a:buChar char="•"/>
            </a:pPr>
            <a:r>
              <a:rPr lang="en-US"/>
              <a:t>Other teams may have a collection of data engineers, business analysts, and data scientists all working on different projects in different environments out of necessity. </a:t>
            </a:r>
          </a:p>
          <a:p>
            <a:pPr marL="628650" lvl="1" indent="-171450">
              <a:buFont typeface="Arial" panose="020B0604020202020204" pitchFamily="34" charset="0"/>
              <a:buChar char="•"/>
            </a:pPr>
            <a:r>
              <a:rPr lang="en-US"/>
              <a:t>In this case, it is crucial that teammates don’t alter other teammates’ environments.</a:t>
            </a:r>
          </a:p>
          <a:p>
            <a:pPr marL="171450" lvl="0" indent="-171450">
              <a:buFont typeface="Arial" panose="020B0604020202020204" pitchFamily="34" charset="0"/>
              <a:buChar char="•"/>
            </a:pPr>
            <a:r>
              <a:rPr lang="en-US"/>
              <a:t>In many businesses, there may be a single data scientist or engineer working on a project, with a non-technical manager with read-only requirements to view outcomes of the work. </a:t>
            </a:r>
          </a:p>
          <a:p>
            <a:pPr marL="628650" lvl="1" indent="-171450">
              <a:buFont typeface="Arial" panose="020B0604020202020204" pitchFamily="34" charset="0"/>
              <a:buChar char="•"/>
            </a:pPr>
            <a:r>
              <a:rPr lang="en-US"/>
              <a:t>In this case, a non-technical user needs to be able to navigate both modules of the project within a workspace and peruse the work for insights.</a:t>
            </a:r>
          </a:p>
        </p:txBody>
      </p:sp>
      <p:sp>
        <p:nvSpPr>
          <p:cNvPr id="4" name="Slide Number Placeholder 3"/>
          <p:cNvSpPr>
            <a:spLocks noGrp="1"/>
          </p:cNvSpPr>
          <p:nvPr>
            <p:ph type="sldNum" sz="quarter" idx="5"/>
          </p:nvPr>
        </p:nvSpPr>
        <p:spPr/>
        <p:txBody>
          <a:bodyPr/>
          <a:lstStyle/>
          <a:p>
            <a:fld id="{EF48CD4C-E5E2-FD4B-A013-4032F684959D}" type="slidenum">
              <a:rPr lang="en-US" smtClean="0"/>
              <a:t>12</a:t>
            </a:fld>
            <a:endParaRPr lang="en-US"/>
          </a:p>
        </p:txBody>
      </p:sp>
    </p:spTree>
    <p:extLst>
      <p:ext uri="{BB962C8B-B14F-4D97-AF65-F5344CB8AC3E}">
        <p14:creationId xmlns:p14="http://schemas.microsoft.com/office/powerpoint/2010/main" val="3702247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Wear it Well is an online retailer of men’s and women’s clothing. They have a goal to increase conversion rates in their website and mobile app, and they have done some testing of different discount amounts (A/B testing) to determine which discount amounts lead to the most conversions and what that translates into in terms of sales revenue. </a:t>
            </a:r>
          </a:p>
          <a:p>
            <a:endParaRPr lang="en-US"/>
          </a:p>
          <a:p>
            <a:r>
              <a:rPr lang="en-US"/>
              <a:t>Over the last couple of months, they’ve been showing randomly, to different users three different discount amounts, either 0, 10, or 15 percent off. They have captured some demographical information about the users as well as whether users presented with these offers bought something and for how much. </a:t>
            </a:r>
          </a:p>
          <a:p>
            <a:endParaRPr lang="en-US"/>
          </a:p>
          <a:p>
            <a:r>
              <a:rPr lang="en-US"/>
              <a:t>Now they want to take that data and use it to predict which discounts lead to the highest likelihood of conversion across different types of users. </a:t>
            </a:r>
          </a:p>
          <a:p>
            <a:endParaRPr lang="en-US"/>
          </a:p>
          <a:p>
            <a:r>
              <a:rPr lang="en-US"/>
              <a:t>The data is currently being maintained by three different teams within the organization, and it’s not been joined together yet, even for reporting. So our task today will be to bring those disparate sources together, working as data engineers to extract, transform, and load that data. Then we’ll put on our analyst hats to answer some questions about the results of our A/B testing campaign, like do certain types of customers respond more favorably to discounts than others, and finally, we’ll work as data scientists to build a predictive model that identifies which discount should be presented to which customers in order to provide the highest likelihood of conversion (aka buying something).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13</a:t>
            </a:fld>
            <a:endParaRPr lang="en-US"/>
          </a:p>
        </p:txBody>
      </p:sp>
    </p:spTree>
    <p:extLst>
      <p:ext uri="{BB962C8B-B14F-4D97-AF65-F5344CB8AC3E}">
        <p14:creationId xmlns:p14="http://schemas.microsoft.com/office/powerpoint/2010/main" val="9334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a variety of languages that can be used to interact with Spark as well as different data objects that can be used. For today in our course, we will be utilizing PySpark and DataFrames, but know that other options are available from within Databricks if you need them.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14</a:t>
            </a:fld>
            <a:endParaRPr lang="en-US"/>
          </a:p>
        </p:txBody>
      </p:sp>
    </p:spTree>
    <p:extLst>
      <p:ext uri="{BB962C8B-B14F-4D97-AF65-F5344CB8AC3E}">
        <p14:creationId xmlns:p14="http://schemas.microsoft.com/office/powerpoint/2010/main" val="179491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PySpark is the Spark API for Python. It allows us to send instructions to our distributed computing framework in a Python like language. There are a few distinctions between Python and PySpark, because PySpark is optimized for sending instructions that can be processed in parallel. </a:t>
            </a:r>
          </a:p>
          <a:p>
            <a:endParaRPr lang="en-US"/>
          </a:p>
          <a:p>
            <a:r>
              <a:rPr lang="en-US"/>
              <a:t>When you use methods, you’re using distributed computing. You can use Pandas and scikit learn, but you are not using distrubited computing. </a:t>
            </a:r>
          </a:p>
          <a:p>
            <a:endParaRPr lang="en-US"/>
          </a:p>
        </p:txBody>
      </p:sp>
      <p:sp>
        <p:nvSpPr>
          <p:cNvPr id="4" name="Slide Number Placeholder 3"/>
          <p:cNvSpPr>
            <a:spLocks noGrp="1"/>
          </p:cNvSpPr>
          <p:nvPr>
            <p:ph type="sldNum" sz="quarter" idx="5"/>
          </p:nvPr>
        </p:nvSpPr>
        <p:spPr/>
        <p:txBody>
          <a:bodyPr/>
          <a:lstStyle/>
          <a:p>
            <a:fld id="{EF48CD4C-E5E2-FD4B-A013-4032F684959D}" type="slidenum">
              <a:rPr lang="en-US" smtClean="0"/>
              <a:t>15</a:t>
            </a:fld>
            <a:endParaRPr lang="en-US"/>
          </a:p>
        </p:txBody>
      </p:sp>
    </p:spTree>
    <p:extLst>
      <p:ext uri="{BB962C8B-B14F-4D97-AF65-F5344CB8AC3E}">
        <p14:creationId xmlns:p14="http://schemas.microsoft.com/office/powerpoint/2010/main" val="1676996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a variety of data sources and formats that are supported in Databricks. During our course today, we’ll be accessing CSV files, but you are definitely not limited to that in Databricks. </a:t>
            </a:r>
          </a:p>
        </p:txBody>
      </p:sp>
      <p:sp>
        <p:nvSpPr>
          <p:cNvPr id="4" name="Slide Number Placeholder 3"/>
          <p:cNvSpPr>
            <a:spLocks noGrp="1"/>
          </p:cNvSpPr>
          <p:nvPr>
            <p:ph type="sldNum" sz="quarter" idx="5"/>
          </p:nvPr>
        </p:nvSpPr>
        <p:spPr/>
        <p:txBody>
          <a:bodyPr/>
          <a:lstStyle/>
          <a:p>
            <a:fld id="{EF48CD4C-E5E2-FD4B-A013-4032F684959D}" type="slidenum">
              <a:rPr lang="en-US" smtClean="0"/>
              <a:t>16</a:t>
            </a:fld>
            <a:endParaRPr lang="en-US"/>
          </a:p>
        </p:txBody>
      </p:sp>
    </p:spTree>
    <p:extLst>
      <p:ext uri="{BB962C8B-B14F-4D97-AF65-F5344CB8AC3E}">
        <p14:creationId xmlns:p14="http://schemas.microsoft.com/office/powerpoint/2010/main" val="4085380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ECE89-C049-244D-A046-FBC63F193AC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60" y="0"/>
            <a:ext cx="9142070" cy="4831124"/>
          </a:xfrm>
          <a:prstGeom prst="rect">
            <a:avLst/>
          </a:prstGeom>
        </p:spPr>
      </p:pic>
      <p:sp>
        <p:nvSpPr>
          <p:cNvPr id="10"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Rectangle 14">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1176E1F-E3BC-B644-88D4-4F48AFFD9424}"/>
              </a:ext>
            </a:extLst>
          </p:cNvPr>
          <p:cNvSpPr txBox="1"/>
          <p:nvPr userDrawn="1"/>
        </p:nvSpPr>
        <p:spPr>
          <a:xfrm>
            <a:off x="349113" y="4782973"/>
            <a:ext cx="4815243" cy="276999"/>
          </a:xfrm>
          <a:prstGeom prst="rect">
            <a:avLst/>
          </a:prstGeom>
          <a:noFill/>
        </p:spPr>
        <p:txBody>
          <a:bodyPr wrap="square" rtlCol="0">
            <a:spAutoFit/>
          </a:bodyPr>
          <a:lstStyle/>
          <a:p>
            <a:pPr algn="l"/>
            <a:r>
              <a:rPr lang="en-US" sz="1200">
                <a:solidFill>
                  <a:schemeClr val="bg1"/>
                </a:solidFill>
                <a:latin typeface="Verdana"/>
                <a:cs typeface="Verdana"/>
              </a:rPr>
              <a:t>Insight </a:t>
            </a:r>
            <a:r>
              <a:rPr lang="en-US" sz="1200" baseline="0">
                <a:solidFill>
                  <a:schemeClr val="bg1"/>
                </a:solidFill>
                <a:latin typeface="Verdana"/>
                <a:cs typeface="Verdana"/>
              </a:rPr>
              <a:t>Presentation</a:t>
            </a:r>
            <a:endParaRPr lang="en-US" sz="1200">
              <a:solidFill>
                <a:schemeClr val="bg1"/>
              </a:solidFill>
              <a:latin typeface="Verdana"/>
              <a:cs typeface="Verdana"/>
            </a:endParaRPr>
          </a:p>
        </p:txBody>
      </p:sp>
      <p:pic>
        <p:nvPicPr>
          <p:cNvPr id="17" name="Picture 16">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243166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2806" y="1190084"/>
            <a:ext cx="1835826" cy="2219859"/>
          </a:xfrm>
        </p:spPr>
        <p:txBody>
          <a:bodyPr anchor="ctr"/>
          <a:lstStyle>
            <a:lvl1pPr marL="0" indent="0" algn="ctr">
              <a:buFontTx/>
              <a:buNone/>
              <a:defRPr/>
            </a:lvl1pPr>
          </a:lstStyle>
          <a:p>
            <a:r>
              <a:rPr lang="en-US"/>
              <a:t>Photo</a:t>
            </a:r>
          </a:p>
        </p:txBody>
      </p:sp>
      <p:sp>
        <p:nvSpPr>
          <p:cNvPr id="20" name="Picture Placeholder 4"/>
          <p:cNvSpPr>
            <a:spLocks noGrp="1"/>
          </p:cNvSpPr>
          <p:nvPr>
            <p:ph type="pic" sz="quarter" idx="11" hasCustomPrompt="1"/>
          </p:nvPr>
        </p:nvSpPr>
        <p:spPr>
          <a:xfrm>
            <a:off x="2578969" y="1170493"/>
            <a:ext cx="1835826" cy="2219859"/>
          </a:xfrm>
        </p:spPr>
        <p:txBody>
          <a:bodyPr anchor="ctr"/>
          <a:lstStyle>
            <a:lvl1pPr marL="0" indent="0" algn="ctr">
              <a:buFontTx/>
              <a:buNone/>
              <a:defRPr/>
            </a:lvl1pPr>
          </a:lstStyle>
          <a:p>
            <a:r>
              <a:rPr lang="en-US"/>
              <a:t>Photo</a:t>
            </a:r>
          </a:p>
        </p:txBody>
      </p:sp>
      <p:sp>
        <p:nvSpPr>
          <p:cNvPr id="21" name="Picture Placeholder 4"/>
          <p:cNvSpPr>
            <a:spLocks noGrp="1"/>
          </p:cNvSpPr>
          <p:nvPr>
            <p:ph type="pic" sz="quarter" idx="12" hasCustomPrompt="1"/>
          </p:nvPr>
        </p:nvSpPr>
        <p:spPr>
          <a:xfrm>
            <a:off x="4735132" y="1190084"/>
            <a:ext cx="1835826" cy="2219859"/>
          </a:xfrm>
        </p:spPr>
        <p:txBody>
          <a:bodyPr anchor="ctr"/>
          <a:lstStyle>
            <a:lvl1pPr marL="0" indent="0" algn="ctr">
              <a:buFontTx/>
              <a:buNone/>
              <a:defRPr/>
            </a:lvl1pPr>
          </a:lstStyle>
          <a:p>
            <a:r>
              <a:rPr lang="en-US"/>
              <a:t>Photo</a:t>
            </a:r>
          </a:p>
        </p:txBody>
      </p:sp>
      <p:sp>
        <p:nvSpPr>
          <p:cNvPr id="22" name="Picture Placeholder 4"/>
          <p:cNvSpPr>
            <a:spLocks noGrp="1"/>
          </p:cNvSpPr>
          <p:nvPr>
            <p:ph type="pic" sz="quarter" idx="13" hasCustomPrompt="1"/>
          </p:nvPr>
        </p:nvSpPr>
        <p:spPr>
          <a:xfrm>
            <a:off x="6891295" y="1170493"/>
            <a:ext cx="1835826" cy="2219859"/>
          </a:xfrm>
        </p:spPr>
        <p:txBody>
          <a:bodyPr anchor="ctr"/>
          <a:lstStyle>
            <a:lvl1pPr marL="0" indent="0" algn="ctr">
              <a:buFontTx/>
              <a:buNone/>
              <a:defRPr/>
            </a:lvl1pPr>
          </a:lstStyle>
          <a:p>
            <a:r>
              <a:rPr lang="en-US"/>
              <a:t>Photo</a:t>
            </a:r>
          </a:p>
        </p:txBody>
      </p:sp>
      <p:sp>
        <p:nvSpPr>
          <p:cNvPr id="23" name="Rectangle 22"/>
          <p:cNvSpPr/>
          <p:nvPr userDrawn="1"/>
        </p:nvSpPr>
        <p:spPr>
          <a:xfrm>
            <a:off x="422806" y="1046127"/>
            <a:ext cx="1837944"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576851" y="1046127"/>
            <a:ext cx="1837944"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4737250" y="1046127"/>
            <a:ext cx="1837944"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6889177" y="1037143"/>
            <a:ext cx="1837944" cy="95250"/>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184528" y="952518"/>
            <a:ext cx="1443079" cy="1409304"/>
          </a:xfrm>
        </p:spPr>
        <p:txBody>
          <a:bodyPr anchor="ctr"/>
          <a:lstStyle>
            <a:lvl1pPr marL="0" indent="0" algn="ctr">
              <a:buNone/>
              <a:defRPr/>
            </a:lvl1pPr>
          </a:lstStyle>
          <a:p>
            <a:r>
              <a:rPr lang="en-US"/>
              <a:t>Photo</a:t>
            </a:r>
          </a:p>
        </p:txBody>
      </p:sp>
      <p:sp>
        <p:nvSpPr>
          <p:cNvPr id="25" name="Picture Placeholder 4"/>
          <p:cNvSpPr>
            <a:spLocks noGrp="1"/>
          </p:cNvSpPr>
          <p:nvPr>
            <p:ph type="pic" sz="quarter" idx="11" hasCustomPrompt="1"/>
          </p:nvPr>
        </p:nvSpPr>
        <p:spPr>
          <a:xfrm>
            <a:off x="3870579" y="952517"/>
            <a:ext cx="1443079" cy="1409305"/>
          </a:xfrm>
        </p:spPr>
        <p:txBody>
          <a:bodyPr anchor="ctr"/>
          <a:lstStyle>
            <a:lvl1pPr marL="0" indent="0" algn="ctr">
              <a:buNone/>
              <a:defRPr/>
            </a:lvl1pPr>
          </a:lstStyle>
          <a:p>
            <a:r>
              <a:rPr lang="en-US"/>
              <a:t>Photo</a:t>
            </a:r>
          </a:p>
        </p:txBody>
      </p:sp>
      <p:sp>
        <p:nvSpPr>
          <p:cNvPr id="26" name="Picture Placeholder 4"/>
          <p:cNvSpPr>
            <a:spLocks noGrp="1"/>
          </p:cNvSpPr>
          <p:nvPr>
            <p:ph type="pic" sz="quarter" idx="12" hasCustomPrompt="1"/>
          </p:nvPr>
        </p:nvSpPr>
        <p:spPr>
          <a:xfrm>
            <a:off x="6556630" y="952518"/>
            <a:ext cx="1443079" cy="1409304"/>
          </a:xfrm>
        </p:spPr>
        <p:txBody>
          <a:bodyPr anchor="ctr"/>
          <a:lstStyle>
            <a:lvl1pPr marL="0" indent="0" algn="ctr">
              <a:buNone/>
              <a:defRPr/>
            </a:lvl1pPr>
          </a:lstStyle>
          <a:p>
            <a:r>
              <a:rPr lang="en-US"/>
              <a:t>Photo</a:t>
            </a:r>
          </a:p>
        </p:txBody>
      </p:sp>
      <p:sp>
        <p:nvSpPr>
          <p:cNvPr id="27" name="Picture Placeholder 4"/>
          <p:cNvSpPr>
            <a:spLocks noGrp="1"/>
          </p:cNvSpPr>
          <p:nvPr>
            <p:ph type="pic" sz="quarter" idx="13" hasCustomPrompt="1"/>
          </p:nvPr>
        </p:nvSpPr>
        <p:spPr>
          <a:xfrm>
            <a:off x="1184528" y="2952768"/>
            <a:ext cx="1443079" cy="1409304"/>
          </a:xfrm>
        </p:spPr>
        <p:txBody>
          <a:bodyPr anchor="ctr"/>
          <a:lstStyle>
            <a:lvl1pPr marL="0" indent="0" algn="ctr">
              <a:buNone/>
              <a:defRPr/>
            </a:lvl1pPr>
          </a:lstStyle>
          <a:p>
            <a:r>
              <a:rPr lang="en-US"/>
              <a:t>Photo</a:t>
            </a:r>
          </a:p>
        </p:txBody>
      </p:sp>
      <p:sp>
        <p:nvSpPr>
          <p:cNvPr id="28" name="Picture Placeholder 4"/>
          <p:cNvSpPr>
            <a:spLocks noGrp="1"/>
          </p:cNvSpPr>
          <p:nvPr>
            <p:ph type="pic" sz="quarter" idx="14" hasCustomPrompt="1"/>
          </p:nvPr>
        </p:nvSpPr>
        <p:spPr>
          <a:xfrm>
            <a:off x="3870579" y="2952768"/>
            <a:ext cx="1443079" cy="1409304"/>
          </a:xfrm>
        </p:spPr>
        <p:txBody>
          <a:bodyPr anchor="ctr"/>
          <a:lstStyle>
            <a:lvl1pPr marL="0" indent="0" algn="ctr">
              <a:buNone/>
              <a:defRPr/>
            </a:lvl1pPr>
          </a:lstStyle>
          <a:p>
            <a:r>
              <a:rPr lang="en-US"/>
              <a:t>Photo</a:t>
            </a:r>
          </a:p>
        </p:txBody>
      </p:sp>
      <p:sp>
        <p:nvSpPr>
          <p:cNvPr id="29" name="Picture Placeholder 4"/>
          <p:cNvSpPr>
            <a:spLocks noGrp="1"/>
          </p:cNvSpPr>
          <p:nvPr>
            <p:ph type="pic" sz="quarter" idx="15" hasCustomPrompt="1"/>
          </p:nvPr>
        </p:nvSpPr>
        <p:spPr>
          <a:xfrm>
            <a:off x="6556630" y="2952768"/>
            <a:ext cx="1443079" cy="1409304"/>
          </a:xfrm>
        </p:spPr>
        <p:txBody>
          <a:bodyPr anchor="ctr"/>
          <a:lstStyle>
            <a:lvl1pPr marL="0" indent="0" algn="ctr">
              <a:buNone/>
              <a:defRPr/>
            </a:lvl1pPr>
          </a:lstStyle>
          <a:p>
            <a:r>
              <a:rPr lang="en-US"/>
              <a:t>Photo</a:t>
            </a:r>
          </a:p>
        </p:txBody>
      </p:sp>
      <p:sp>
        <p:nvSpPr>
          <p:cNvPr id="30" name="Rectangle 29"/>
          <p:cNvSpPr/>
          <p:nvPr userDrawn="1"/>
        </p:nvSpPr>
        <p:spPr>
          <a:xfrm>
            <a:off x="1184528" y="847725"/>
            <a:ext cx="1444752"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3868906" y="847725"/>
            <a:ext cx="1444752"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6553284" y="847725"/>
            <a:ext cx="1444752"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184528" y="2838450"/>
            <a:ext cx="1444752" cy="95250"/>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3868906" y="2838450"/>
            <a:ext cx="1444752" cy="95250"/>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6553284" y="2838450"/>
            <a:ext cx="1444752" cy="95250"/>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087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3864711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D03731-7FC0-244B-B390-4A70867736DB}"/>
              </a:ext>
            </a:extLst>
          </p:cNvPr>
          <p:cNvSpPr>
            <a:spLocks noGrp="1"/>
          </p:cNvSpPr>
          <p:nvPr>
            <p:ph type="title"/>
          </p:nvPr>
        </p:nvSpPr>
        <p:spPr>
          <a:xfrm>
            <a:off x="242236" y="228144"/>
            <a:ext cx="8714943" cy="682400"/>
          </a:xfrm>
          <a:prstGeom prst="rect">
            <a:avLst/>
          </a:prstGeom>
        </p:spPr>
        <p:txBody>
          <a:bodyPr>
            <a:normAutofit/>
          </a:bodyPr>
          <a:lstStyle>
            <a:lvl1pPr>
              <a:defRPr sz="2600" b="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4BE21862-74AB-404A-ABED-EFDA8A79B4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13963" y="1114770"/>
            <a:ext cx="6371487" cy="3392142"/>
          </a:xfrm>
          <a:prstGeom prst="rect">
            <a:avLst/>
          </a:prstGeom>
        </p:spPr>
      </p:pic>
      <p:sp>
        <p:nvSpPr>
          <p:cNvPr id="5" name="Picture Placeholder 4">
            <a:extLst>
              <a:ext uri="{FF2B5EF4-FFF2-40B4-BE49-F238E27FC236}">
                <a16:creationId xmlns:a16="http://schemas.microsoft.com/office/drawing/2014/main" id="{32F82DE1-B424-844E-9F6D-62BE472755AA}"/>
              </a:ext>
            </a:extLst>
          </p:cNvPr>
          <p:cNvSpPr>
            <a:spLocks noGrp="1"/>
          </p:cNvSpPr>
          <p:nvPr>
            <p:ph type="pic" sz="quarter" idx="10"/>
          </p:nvPr>
        </p:nvSpPr>
        <p:spPr>
          <a:xfrm>
            <a:off x="2643188" y="1289050"/>
            <a:ext cx="3967162" cy="2368550"/>
          </a:xfrm>
        </p:spPr>
        <p:txBody>
          <a:bodyPr>
            <a:normAutofit/>
          </a:bodyPr>
          <a:lstStyle>
            <a:lvl1pPr>
              <a:defRPr sz="1400"/>
            </a:lvl1pPr>
          </a:lstStyle>
          <a:p>
            <a:endParaRPr lang="en-US"/>
          </a:p>
        </p:txBody>
      </p:sp>
    </p:spTree>
    <p:extLst>
      <p:ext uri="{BB962C8B-B14F-4D97-AF65-F5344CB8AC3E}">
        <p14:creationId xmlns:p14="http://schemas.microsoft.com/office/powerpoint/2010/main" val="3309878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CFBECB-0096-6842-B50F-0F40838240BD}"/>
              </a:ext>
            </a:extLst>
          </p:cNvPr>
          <p:cNvSpPr/>
          <p:nvPr userDrawn="1"/>
        </p:nvSpPr>
        <p:spPr>
          <a:xfrm>
            <a:off x="0" y="1106167"/>
            <a:ext cx="9144000" cy="2405129"/>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1E4C25-32E5-B446-8CEC-56203A3233B2}"/>
              </a:ext>
            </a:extLst>
          </p:cNvPr>
          <p:cNvPicPr>
            <a:picLocks noChangeAspect="1"/>
          </p:cNvPicPr>
          <p:nvPr userDrawn="1"/>
        </p:nvPicPr>
        <p:blipFill>
          <a:blip r:embed="rId2"/>
          <a:stretch>
            <a:fillRect/>
          </a:stretch>
        </p:blipFill>
        <p:spPr>
          <a:xfrm rot="16200000">
            <a:off x="56724" y="290624"/>
            <a:ext cx="3922765" cy="4036213"/>
          </a:xfrm>
          <a:prstGeom prst="rect">
            <a:avLst/>
          </a:prstGeom>
        </p:spPr>
      </p:pic>
      <p:sp>
        <p:nvSpPr>
          <p:cNvPr id="5" name="Picture Placeholder 40">
            <a:extLst>
              <a:ext uri="{FF2B5EF4-FFF2-40B4-BE49-F238E27FC236}">
                <a16:creationId xmlns:a16="http://schemas.microsoft.com/office/drawing/2014/main" id="{B2A4D53D-6E65-6449-B245-F1A5C4128542}"/>
              </a:ext>
            </a:extLst>
          </p:cNvPr>
          <p:cNvSpPr>
            <a:spLocks noGrp="1"/>
          </p:cNvSpPr>
          <p:nvPr>
            <p:ph type="pic" sz="quarter" idx="10"/>
          </p:nvPr>
        </p:nvSpPr>
        <p:spPr>
          <a:xfrm>
            <a:off x="744218" y="1391545"/>
            <a:ext cx="2529334" cy="1845431"/>
          </a:xfrm>
        </p:spPr>
        <p:txBody>
          <a:bodyPr>
            <a:normAutofit/>
          </a:bodyPr>
          <a:lstStyle>
            <a:lvl1pPr>
              <a:defRPr sz="1400"/>
            </a:lvl1pPr>
          </a:lstStyle>
          <a:p>
            <a:endParaRPr lang="en-US"/>
          </a:p>
        </p:txBody>
      </p:sp>
    </p:spTree>
    <p:extLst>
      <p:ext uri="{BB962C8B-B14F-4D97-AF65-F5344CB8AC3E}">
        <p14:creationId xmlns:p14="http://schemas.microsoft.com/office/powerpoint/2010/main" val="3689111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4BAB37-7BEB-1045-8282-0D5833C9499A}"/>
              </a:ext>
            </a:extLst>
          </p:cNvPr>
          <p:cNvSpPr/>
          <p:nvPr userDrawn="1"/>
        </p:nvSpPr>
        <p:spPr>
          <a:xfrm>
            <a:off x="0" y="3359021"/>
            <a:ext cx="9144000" cy="1386716"/>
          </a:xfrm>
          <a:prstGeom prst="rect">
            <a:avLst/>
          </a:prstGeom>
          <a:solidFill>
            <a:srgbClr val="4B285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CFABB5-9142-0F4E-90CA-438F3E935BF4}"/>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0F98EE-9584-0A47-8B4D-166755F86A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930" y="1051561"/>
            <a:ext cx="2208134" cy="3694176"/>
          </a:xfrm>
          <a:prstGeom prst="rect">
            <a:avLst/>
          </a:prstGeom>
        </p:spPr>
      </p:pic>
      <p:sp>
        <p:nvSpPr>
          <p:cNvPr id="7" name="Picture Placeholder 6">
            <a:extLst>
              <a:ext uri="{FF2B5EF4-FFF2-40B4-BE49-F238E27FC236}">
                <a16:creationId xmlns:a16="http://schemas.microsoft.com/office/drawing/2014/main" id="{5E1059FE-0257-AF40-9EF0-43B514B348BB}"/>
              </a:ext>
            </a:extLst>
          </p:cNvPr>
          <p:cNvSpPr>
            <a:spLocks noGrp="1"/>
          </p:cNvSpPr>
          <p:nvPr>
            <p:ph type="pic" sz="quarter" idx="27"/>
          </p:nvPr>
        </p:nvSpPr>
        <p:spPr>
          <a:xfrm>
            <a:off x="758698" y="2022565"/>
            <a:ext cx="1445006" cy="1753907"/>
          </a:xfrm>
          <a:prstGeom prst="rect">
            <a:avLst/>
          </a:prstGeom>
          <a:noFill/>
          <a:ln w="6350">
            <a:noFill/>
          </a:ln>
        </p:spPr>
        <p:txBody>
          <a:bodyPr>
            <a:normAutofit/>
          </a:bodyPr>
          <a:lstStyle>
            <a:lvl1pPr>
              <a:defRPr sz="1400"/>
            </a:lvl1pPr>
          </a:lstStyle>
          <a:p>
            <a:endParaRPr lang="en-GB"/>
          </a:p>
        </p:txBody>
      </p:sp>
    </p:spTree>
    <p:extLst>
      <p:ext uri="{BB962C8B-B14F-4D97-AF65-F5344CB8AC3E}">
        <p14:creationId xmlns:p14="http://schemas.microsoft.com/office/powerpoint/2010/main" val="3835477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D592F0-E595-9D46-AD10-9A2AC85F6F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474"/>
            <a:ext cx="9144000" cy="4831124"/>
          </a:xfrm>
          <a:prstGeom prst="rect">
            <a:avLst/>
          </a:prstGeom>
        </p:spPr>
      </p:pic>
      <p:sp>
        <p:nvSpPr>
          <p:cNvPr id="7" name="Title 1">
            <a:extLst>
              <a:ext uri="{FF2B5EF4-FFF2-40B4-BE49-F238E27FC236}">
                <a16:creationId xmlns:a16="http://schemas.microsoft.com/office/drawing/2014/main" id="{C709CABC-4663-A040-9AEA-EBD74040EB8C}"/>
              </a:ext>
            </a:extLst>
          </p:cNvPr>
          <p:cNvSpPr>
            <a:spLocks noGrp="1"/>
          </p:cNvSpPr>
          <p:nvPr>
            <p:ph type="ctrTitle"/>
          </p:nvPr>
        </p:nvSpPr>
        <p:spPr>
          <a:xfrm>
            <a:off x="327862" y="3301824"/>
            <a:ext cx="6143277" cy="701450"/>
          </a:xfrm>
          <a:prstGeom prst="rect">
            <a:avLst/>
          </a:prstGeom>
        </p:spPr>
        <p:txBody>
          <a:bodyPr anchor="b" anchorCtr="0">
            <a:noAutofit/>
          </a:bodyPr>
          <a:lstStyle>
            <a:lvl1pPr algn="l">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8" name="Subtitle 2">
            <a:extLst>
              <a:ext uri="{FF2B5EF4-FFF2-40B4-BE49-F238E27FC236}">
                <a16:creationId xmlns:a16="http://schemas.microsoft.com/office/drawing/2014/main" id="{8526BA26-AB87-0146-AA15-93002C241FB1}"/>
              </a:ext>
            </a:extLst>
          </p:cNvPr>
          <p:cNvSpPr>
            <a:spLocks noGrp="1"/>
          </p:cNvSpPr>
          <p:nvPr>
            <p:ph type="subTitle" idx="1"/>
          </p:nvPr>
        </p:nvSpPr>
        <p:spPr>
          <a:xfrm>
            <a:off x="325667" y="4006702"/>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1" name="Rectangle 10">
            <a:extLst>
              <a:ext uri="{FF2B5EF4-FFF2-40B4-BE49-F238E27FC236}">
                <a16:creationId xmlns:a16="http://schemas.microsoft.com/office/drawing/2014/main" id="{67A1C377-FD44-8245-8B83-09037BDE8719}"/>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176E1F-E3BC-B644-88D4-4F48AFFD9424}"/>
              </a:ext>
            </a:extLst>
          </p:cNvPr>
          <p:cNvSpPr txBox="1"/>
          <p:nvPr userDrawn="1"/>
        </p:nvSpPr>
        <p:spPr>
          <a:xfrm>
            <a:off x="349113" y="4782973"/>
            <a:ext cx="4815243" cy="276999"/>
          </a:xfrm>
          <a:prstGeom prst="rect">
            <a:avLst/>
          </a:prstGeom>
          <a:noFill/>
        </p:spPr>
        <p:txBody>
          <a:bodyPr wrap="square" rtlCol="0">
            <a:spAutoFit/>
          </a:bodyPr>
          <a:lstStyle/>
          <a:p>
            <a:pPr algn="l"/>
            <a:r>
              <a:rPr lang="en-US" sz="1200">
                <a:solidFill>
                  <a:schemeClr val="bg1"/>
                </a:solidFill>
                <a:latin typeface="Verdana"/>
                <a:cs typeface="Verdana"/>
              </a:rPr>
              <a:t>Insight </a:t>
            </a:r>
            <a:r>
              <a:rPr lang="en-US" sz="1200" baseline="0">
                <a:solidFill>
                  <a:schemeClr val="bg1"/>
                </a:solidFill>
                <a:latin typeface="Verdana"/>
                <a:cs typeface="Verdana"/>
              </a:rPr>
              <a:t>Presentation</a:t>
            </a:r>
            <a:endParaRPr lang="en-US" sz="1200">
              <a:solidFill>
                <a:schemeClr val="bg1"/>
              </a:solidFill>
              <a:latin typeface="Verdana"/>
              <a:cs typeface="Verdana"/>
            </a:endParaRPr>
          </a:p>
        </p:txBody>
      </p:sp>
      <p:pic>
        <p:nvPicPr>
          <p:cNvPr id="13" name="Picture 12">
            <a:extLst>
              <a:ext uri="{FF2B5EF4-FFF2-40B4-BE49-F238E27FC236}">
                <a16:creationId xmlns:a16="http://schemas.microsoft.com/office/drawing/2014/main" id="{64BF5757-B239-AA44-8693-43207D39CC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7" y="-16474"/>
            <a:ext cx="2715805" cy="842836"/>
          </a:xfrm>
          <a:prstGeom prst="rect">
            <a:avLst/>
          </a:prstGeom>
        </p:spPr>
      </p:pic>
    </p:spTree>
    <p:extLst>
      <p:ext uri="{BB962C8B-B14F-4D97-AF65-F5344CB8AC3E}">
        <p14:creationId xmlns:p14="http://schemas.microsoft.com/office/powerpoint/2010/main" val="3689112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1CD189-933A-8847-8D05-5D0DA196B66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ACD5DFDA-4BA2-5249-BA5F-29DE047647D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2" name="Subtitle 2">
            <a:extLst>
              <a:ext uri="{FF2B5EF4-FFF2-40B4-BE49-F238E27FC236}">
                <a16:creationId xmlns:a16="http://schemas.microsoft.com/office/drawing/2014/main" id="{B162A3A5-8533-8945-9FD6-543C97298BC5}"/>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12">
            <a:extLst>
              <a:ext uri="{FF2B5EF4-FFF2-40B4-BE49-F238E27FC236}">
                <a16:creationId xmlns:a16="http://schemas.microsoft.com/office/drawing/2014/main" id="{73D45509-1222-C843-B1EE-BF31E3F1DA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5" name="TextBox 14">
            <a:extLst>
              <a:ext uri="{FF2B5EF4-FFF2-40B4-BE49-F238E27FC236}">
                <a16:creationId xmlns:a16="http://schemas.microsoft.com/office/drawing/2014/main" id="{23A9D05D-7C9A-AD46-804F-775CCDCD22BC}"/>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Tree>
    <p:extLst>
      <p:ext uri="{BB962C8B-B14F-4D97-AF65-F5344CB8AC3E}">
        <p14:creationId xmlns:p14="http://schemas.microsoft.com/office/powerpoint/2010/main" val="2056813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0BFC65-DC03-7D46-AE26-4FF415B34B50}"/>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4" name="Picture 13">
            <a:extLst>
              <a:ext uri="{FF2B5EF4-FFF2-40B4-BE49-F238E27FC236}">
                <a16:creationId xmlns:a16="http://schemas.microsoft.com/office/drawing/2014/main" id="{0CD2DA2D-1204-474E-92B3-159847244D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3252" y="268514"/>
            <a:ext cx="2352220" cy="547859"/>
          </a:xfrm>
          <a:prstGeom prst="rect">
            <a:avLst/>
          </a:prstGeom>
        </p:spPr>
      </p:pic>
      <p:sp>
        <p:nvSpPr>
          <p:cNvPr id="16" name="Title 1">
            <a:extLst>
              <a:ext uri="{FF2B5EF4-FFF2-40B4-BE49-F238E27FC236}">
                <a16:creationId xmlns:a16="http://schemas.microsoft.com/office/drawing/2014/main" id="{E627165D-581A-4744-95C6-2EE2E28C6F60}"/>
              </a:ext>
            </a:extLst>
          </p:cNvPr>
          <p:cNvSpPr>
            <a:spLocks noGrp="1"/>
          </p:cNvSpPr>
          <p:nvPr>
            <p:ph type="ctrTitle"/>
          </p:nvPr>
        </p:nvSpPr>
        <p:spPr>
          <a:xfrm>
            <a:off x="463252" y="3395279"/>
            <a:ext cx="775839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7" name="Subtitle 2">
            <a:extLst>
              <a:ext uri="{FF2B5EF4-FFF2-40B4-BE49-F238E27FC236}">
                <a16:creationId xmlns:a16="http://schemas.microsoft.com/office/drawing/2014/main" id="{790AB829-1444-6749-87F7-2D45499B06B0}"/>
              </a:ext>
            </a:extLst>
          </p:cNvPr>
          <p:cNvSpPr>
            <a:spLocks noGrp="1"/>
          </p:cNvSpPr>
          <p:nvPr>
            <p:ph type="subTitle" idx="1"/>
          </p:nvPr>
        </p:nvSpPr>
        <p:spPr>
          <a:xfrm>
            <a:off x="461057" y="4100157"/>
            <a:ext cx="6143277" cy="536622"/>
          </a:xfrm>
          <a:prstGeom prst="rect">
            <a:avLst/>
          </a:prstGeom>
        </p:spPr>
        <p:txBody>
          <a:bodyPr>
            <a:normAutofit/>
          </a:bodyPr>
          <a:lstStyle>
            <a:lvl1pPr marL="0" indent="0" algn="l">
              <a:buNone/>
              <a:defRPr sz="1800" b="0">
                <a:solidFill>
                  <a:srgbClr val="C0167A"/>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8" name="TextBox 17">
            <a:extLst>
              <a:ext uri="{FF2B5EF4-FFF2-40B4-BE49-F238E27FC236}">
                <a16:creationId xmlns:a16="http://schemas.microsoft.com/office/drawing/2014/main" id="{AC8B7C7C-70DC-3F40-BB18-EAC2B120DE4C}"/>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spTree>
    <p:extLst>
      <p:ext uri="{BB962C8B-B14F-4D97-AF65-F5344CB8AC3E}">
        <p14:creationId xmlns:p14="http://schemas.microsoft.com/office/powerpoint/2010/main" val="104346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9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a:solidFill>
                  <a:srgbClr val="706259"/>
                </a:solidFill>
                <a:latin typeface="Verdana"/>
                <a:cs typeface="Verdana"/>
              </a:rPr>
              <a:t>Insight </a:t>
            </a:r>
            <a:r>
              <a:rPr lang="en-US" sz="1200" baseline="0">
                <a:solidFill>
                  <a:srgbClr val="706259"/>
                </a:solidFill>
                <a:latin typeface="Verdana"/>
                <a:cs typeface="Verdana"/>
              </a:rPr>
              <a:t>Presentation</a:t>
            </a:r>
            <a:endParaRPr lang="en-US" sz="1200">
              <a:solidFill>
                <a:srgbClr val="706259"/>
              </a:solidFill>
              <a:latin typeface="Verdana"/>
              <a:cs typeface="Verdana"/>
            </a:endParaRPr>
          </a:p>
        </p:txBody>
      </p:sp>
      <p:pic>
        <p:nvPicPr>
          <p:cNvPr id="4" name="Picture 3">
            <a:extLst>
              <a:ext uri="{FF2B5EF4-FFF2-40B4-BE49-F238E27FC236}">
                <a16:creationId xmlns:a16="http://schemas.microsoft.com/office/drawing/2014/main" id="{B8CD362C-3313-084E-AB6B-2064B6DC74F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936" y="-16677"/>
            <a:ext cx="2715805" cy="842836"/>
          </a:xfrm>
          <a:prstGeom prst="rect">
            <a:avLst/>
          </a:prstGeom>
        </p:spPr>
      </p:pic>
    </p:spTree>
    <p:extLst>
      <p:ext uri="{BB962C8B-B14F-4D97-AF65-F5344CB8AC3E}">
        <p14:creationId xmlns:p14="http://schemas.microsoft.com/office/powerpoint/2010/main" val="133591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4C2173C-F50B-3845-94E1-8D11157D7434}"/>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a:t>Click to edit Master title style</a:t>
            </a:r>
          </a:p>
        </p:txBody>
      </p:sp>
      <p:sp>
        <p:nvSpPr>
          <p:cNvPr id="8" name="AutoShape 1">
            <a:extLst>
              <a:ext uri="{FF2B5EF4-FFF2-40B4-BE49-F238E27FC236}">
                <a16:creationId xmlns:a16="http://schemas.microsoft.com/office/drawing/2014/main" id="{E0607523-3561-664C-9247-D9696099A5AB}"/>
              </a:ext>
            </a:extLst>
          </p:cNvPr>
          <p:cNvSpPr>
            <a:spLocks/>
          </p:cNvSpPr>
          <p:nvPr userDrawn="1"/>
        </p:nvSpPr>
        <p:spPr bwMode="auto">
          <a:xfrm>
            <a:off x="-1" y="1040288"/>
            <a:ext cx="4507991" cy="1980182"/>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C0167A"/>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sp>
        <p:nvSpPr>
          <p:cNvPr id="9" name="AutoShape 2">
            <a:extLst>
              <a:ext uri="{FF2B5EF4-FFF2-40B4-BE49-F238E27FC236}">
                <a16:creationId xmlns:a16="http://schemas.microsoft.com/office/drawing/2014/main" id="{61EE562A-A36F-3148-9CBF-774CB14FDE4C}"/>
              </a:ext>
            </a:extLst>
          </p:cNvPr>
          <p:cNvSpPr>
            <a:spLocks/>
          </p:cNvSpPr>
          <p:nvPr userDrawn="1"/>
        </p:nvSpPr>
        <p:spPr bwMode="auto">
          <a:xfrm>
            <a:off x="4507990" y="1040288"/>
            <a:ext cx="4636009" cy="1980182"/>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rgbClr val="4B285F"/>
          </a:solidFill>
          <a:ln w="25400" cap="flat" cmpd="sng">
            <a:solidFill>
              <a:srgbClr val="000000">
                <a:alpha val="0"/>
              </a:srgbClr>
            </a:solidFill>
            <a:prstDash val="solid"/>
            <a:miter lim="0"/>
            <a:headEnd/>
            <a:tailEnd/>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sz="1800"/>
          </a:p>
        </p:txBody>
      </p:sp>
      <p:pic>
        <p:nvPicPr>
          <p:cNvPr id="11" name="Picture 10">
            <a:extLst>
              <a:ext uri="{FF2B5EF4-FFF2-40B4-BE49-F238E27FC236}">
                <a16:creationId xmlns:a16="http://schemas.microsoft.com/office/drawing/2014/main" id="{2A2510AD-E53D-CA4F-AC25-310A0E297E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3274" t="5192" r="26400" b="7088"/>
          <a:stretch/>
        </p:blipFill>
        <p:spPr>
          <a:xfrm>
            <a:off x="3540317" y="1181891"/>
            <a:ext cx="2029403" cy="3537354"/>
          </a:xfrm>
          <a:prstGeom prst="rect">
            <a:avLst/>
          </a:prstGeom>
        </p:spPr>
      </p:pic>
      <p:sp>
        <p:nvSpPr>
          <p:cNvPr id="5" name="Picture Placeholder 4">
            <a:extLst>
              <a:ext uri="{FF2B5EF4-FFF2-40B4-BE49-F238E27FC236}">
                <a16:creationId xmlns:a16="http://schemas.microsoft.com/office/drawing/2014/main" id="{5F43A390-CF7E-BB4E-A004-2C66267FEF2F}"/>
              </a:ext>
            </a:extLst>
          </p:cNvPr>
          <p:cNvSpPr>
            <a:spLocks noGrp="1"/>
          </p:cNvSpPr>
          <p:nvPr>
            <p:ph type="pic" sz="quarter" idx="10"/>
          </p:nvPr>
        </p:nvSpPr>
        <p:spPr>
          <a:xfrm>
            <a:off x="3867150" y="1700213"/>
            <a:ext cx="1390650" cy="2460625"/>
          </a:xfrm>
        </p:spPr>
        <p:txBody>
          <a:bodyPr>
            <a:normAutofit/>
          </a:bodyPr>
          <a:lstStyle>
            <a:lvl1pPr>
              <a:defRPr sz="1200"/>
            </a:lvl1pPr>
          </a:lstStyle>
          <a:p>
            <a:endParaRPr lang="en-US"/>
          </a:p>
        </p:txBody>
      </p:sp>
    </p:spTree>
    <p:extLst>
      <p:ext uri="{BB962C8B-B14F-4D97-AF65-F5344CB8AC3E}">
        <p14:creationId xmlns:p14="http://schemas.microsoft.com/office/powerpoint/2010/main" val="62003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284242" y="1113409"/>
            <a:ext cx="2014532" cy="2435948"/>
          </a:xfrm>
        </p:spPr>
        <p:txBody>
          <a:bodyPr anchor="ctr"/>
          <a:lstStyle>
            <a:lvl1pPr marL="0" indent="0" algn="ctr">
              <a:buFontTx/>
              <a:buNone/>
              <a:defRPr/>
            </a:lvl1pPr>
          </a:lstStyle>
          <a:p>
            <a:r>
              <a:rPr lang="en-US"/>
              <a:t>Photo</a:t>
            </a:r>
          </a:p>
        </p:txBody>
      </p:sp>
      <p:sp>
        <p:nvSpPr>
          <p:cNvPr id="12" name="Picture Placeholder 4"/>
          <p:cNvSpPr>
            <a:spLocks noGrp="1"/>
          </p:cNvSpPr>
          <p:nvPr>
            <p:ph type="pic" sz="quarter" idx="11" hasCustomPrompt="1"/>
          </p:nvPr>
        </p:nvSpPr>
        <p:spPr>
          <a:xfrm>
            <a:off x="4855992" y="1113409"/>
            <a:ext cx="2014532" cy="2435948"/>
          </a:xfrm>
        </p:spPr>
        <p:txBody>
          <a:bodyPr anchor="ctr"/>
          <a:lstStyle>
            <a:lvl1pPr marL="0" indent="0" algn="ctr">
              <a:buFontTx/>
              <a:buNone/>
              <a:defRPr/>
            </a:lvl1pPr>
          </a:lstStyle>
          <a:p>
            <a:r>
              <a:rPr lang="en-US"/>
              <a:t>Photo</a:t>
            </a:r>
          </a:p>
        </p:txBody>
      </p:sp>
      <p:sp>
        <p:nvSpPr>
          <p:cNvPr id="2" name="Rectangle 1"/>
          <p:cNvSpPr/>
          <p:nvPr userDrawn="1"/>
        </p:nvSpPr>
        <p:spPr>
          <a:xfrm>
            <a:off x="2287094" y="989584"/>
            <a:ext cx="2011680"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855992" y="989584"/>
            <a:ext cx="2011680"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2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847871" y="1237405"/>
            <a:ext cx="1909425" cy="2308854"/>
          </a:xfrm>
        </p:spPr>
        <p:txBody>
          <a:bodyPr anchor="ctr"/>
          <a:lstStyle>
            <a:lvl1pPr marL="0" indent="0" algn="ctr">
              <a:buFontTx/>
              <a:buNone/>
              <a:defRPr/>
            </a:lvl1pPr>
          </a:lstStyle>
          <a:p>
            <a:r>
              <a:rPr lang="en-US"/>
              <a:t>Photo</a:t>
            </a:r>
          </a:p>
        </p:txBody>
      </p:sp>
      <p:sp>
        <p:nvSpPr>
          <p:cNvPr id="9" name="Picture Placeholder 4"/>
          <p:cNvSpPr>
            <a:spLocks noGrp="1"/>
          </p:cNvSpPr>
          <p:nvPr>
            <p:ph type="pic" sz="quarter" idx="11" hasCustomPrompt="1"/>
          </p:nvPr>
        </p:nvSpPr>
        <p:spPr>
          <a:xfrm>
            <a:off x="3514871" y="1237405"/>
            <a:ext cx="1909425" cy="2308854"/>
          </a:xfrm>
        </p:spPr>
        <p:txBody>
          <a:bodyPr anchor="ctr"/>
          <a:lstStyle>
            <a:lvl1pPr marL="0" indent="0" algn="ctr">
              <a:buFontTx/>
              <a:buNone/>
              <a:defRPr/>
            </a:lvl1pPr>
          </a:lstStyle>
          <a:p>
            <a:r>
              <a:rPr lang="en-US"/>
              <a:t>Photo</a:t>
            </a:r>
          </a:p>
        </p:txBody>
      </p:sp>
      <p:sp>
        <p:nvSpPr>
          <p:cNvPr id="10" name="Picture Placeholder 4"/>
          <p:cNvSpPr>
            <a:spLocks noGrp="1"/>
          </p:cNvSpPr>
          <p:nvPr>
            <p:ph type="pic" sz="quarter" idx="12" hasCustomPrompt="1"/>
          </p:nvPr>
        </p:nvSpPr>
        <p:spPr>
          <a:xfrm>
            <a:off x="6181871" y="1237405"/>
            <a:ext cx="1909425" cy="2308854"/>
          </a:xfrm>
        </p:spPr>
        <p:txBody>
          <a:bodyPr anchor="ctr"/>
          <a:lstStyle>
            <a:lvl1pPr marL="0" indent="0" algn="ctr">
              <a:buFontTx/>
              <a:buNone/>
              <a:defRPr/>
            </a:lvl1pPr>
          </a:lstStyle>
          <a:p>
            <a:r>
              <a:rPr lang="en-US"/>
              <a:t>Photo</a:t>
            </a:r>
          </a:p>
        </p:txBody>
      </p:sp>
      <p:sp>
        <p:nvSpPr>
          <p:cNvPr id="6" name="Rectangle 5"/>
          <p:cNvSpPr/>
          <p:nvPr userDrawn="1"/>
        </p:nvSpPr>
        <p:spPr>
          <a:xfrm>
            <a:off x="847871" y="1123105"/>
            <a:ext cx="1911096" cy="95250"/>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3514871" y="1123105"/>
            <a:ext cx="1911096" cy="95250"/>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81035" y="1123105"/>
            <a:ext cx="1911096" cy="95250"/>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54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2" name="Picture 21" descr="Insight-logo-W.png"/>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7828134" y="148009"/>
            <a:ext cx="1082482" cy="444387"/>
          </a:xfrm>
          <a:prstGeom prst="rect">
            <a:avLst/>
          </a:prstGeom>
        </p:spPr>
      </p:pic>
      <p:sp>
        <p:nvSpPr>
          <p:cNvPr id="5" name="Title Placeholder 1">
            <a:extLst>
              <a:ext uri="{FF2B5EF4-FFF2-40B4-BE49-F238E27FC236}">
                <a16:creationId xmlns:a16="http://schemas.microsoft.com/office/drawing/2014/main" id="{B7739BEC-8628-624D-948B-53207FFF15B9}"/>
              </a:ext>
            </a:extLst>
          </p:cNvPr>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a:t>Click to edit Master title style</a:t>
            </a:r>
          </a:p>
        </p:txBody>
      </p:sp>
      <p:sp>
        <p:nvSpPr>
          <p:cNvPr id="6" name="Text Placeholder 2">
            <a:extLst>
              <a:ext uri="{FF2B5EF4-FFF2-40B4-BE49-F238E27FC236}">
                <a16:creationId xmlns:a16="http://schemas.microsoft.com/office/drawing/2014/main" id="{C9944498-D1C7-2C49-9262-2C9E497050A0}"/>
              </a:ext>
            </a:extLst>
          </p:cNvPr>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4753232"/>
            <a:ext cx="9144000" cy="390268"/>
          </a:xfrm>
          <a:prstGeom prst="rect">
            <a:avLst/>
          </a:prstGeom>
          <a:gradFill flip="none" rotWithShape="1">
            <a:gsLst>
              <a:gs pos="0">
                <a:srgbClr val="B01C87"/>
              </a:gs>
              <a:gs pos="100000">
                <a:srgbClr val="5828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BAEA6-B3A0-2547-80CE-DB8A65FBE042}"/>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7555593" y="4693240"/>
            <a:ext cx="1591056" cy="493776"/>
          </a:xfrm>
          <a:prstGeom prst="rect">
            <a:avLst/>
          </a:prstGeom>
        </p:spPr>
      </p:pic>
      <p:grpSp>
        <p:nvGrpSpPr>
          <p:cNvPr id="10" name="Group 9"/>
          <p:cNvGrpSpPr/>
          <p:nvPr userDrawn="1"/>
        </p:nvGrpSpPr>
        <p:grpSpPr>
          <a:xfrm>
            <a:off x="1364406" y="-500472"/>
            <a:ext cx="5591570" cy="357052"/>
            <a:chOff x="1364406" y="-500472"/>
            <a:chExt cx="5591570" cy="357052"/>
          </a:xfrm>
        </p:grpSpPr>
        <p:sp>
          <p:nvSpPr>
            <p:cNvPr id="11" name="Rectangle 10"/>
            <p:cNvSpPr/>
            <p:nvPr userDrawn="1"/>
          </p:nvSpPr>
          <p:spPr>
            <a:xfrm>
              <a:off x="1364406" y="-500472"/>
              <a:ext cx="357052" cy="357052"/>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887858" y="-500472"/>
              <a:ext cx="357052" cy="357052"/>
            </a:xfrm>
            <a:prstGeom prst="rect">
              <a:avLst/>
            </a:prstGeom>
            <a:solidFill>
              <a:srgbClr val="ED1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411310" y="-500472"/>
              <a:ext cx="357052" cy="357052"/>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2934762" y="-500472"/>
              <a:ext cx="357052" cy="357052"/>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458214" y="-500472"/>
              <a:ext cx="357052" cy="357052"/>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981666" y="-500472"/>
              <a:ext cx="357052" cy="357052"/>
            </a:xfrm>
            <a:prstGeom prst="rect">
              <a:avLst/>
            </a:prstGeom>
            <a:solidFill>
              <a:srgbClr val="55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505118" y="-500472"/>
              <a:ext cx="357052" cy="357052"/>
            </a:xfrm>
            <a:prstGeom prst="rect">
              <a:avLst/>
            </a:prstGeom>
            <a:solidFill>
              <a:srgbClr val="7D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028570" y="-500472"/>
              <a:ext cx="357052" cy="357052"/>
            </a:xfrm>
            <a:prstGeom prst="rect">
              <a:avLst/>
            </a:prstGeom>
            <a:solidFill>
              <a:srgbClr val="A39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552022" y="-500472"/>
              <a:ext cx="357052" cy="357052"/>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75474" y="-500472"/>
              <a:ext cx="357052" cy="357052"/>
            </a:xfrm>
            <a:prstGeom prst="rect">
              <a:avLst/>
            </a:prstGeom>
            <a:solidFill>
              <a:srgbClr val="009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598924" y="-500472"/>
              <a:ext cx="357052" cy="357052"/>
            </a:xfrm>
            <a:prstGeom prst="rect">
              <a:avLst/>
            </a:prstGeom>
            <a:solidFill>
              <a:srgbClr val="57B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166928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687" r:id="rId3"/>
    <p:sldLayoutId id="2147483696" r:id="rId4"/>
    <p:sldLayoutId id="2147483699" r:id="rId5"/>
    <p:sldLayoutId id="2147483700" r:id="rId6"/>
    <p:sldLayoutId id="2147483702" r:id="rId7"/>
    <p:sldLayoutId id="2147483706" r:id="rId8"/>
    <p:sldLayoutId id="2147483707" r:id="rId9"/>
    <p:sldLayoutId id="2147483705" r:id="rId10"/>
    <p:sldLayoutId id="2147483698" r:id="rId11"/>
    <p:sldLayoutId id="2147483692" r:id="rId12"/>
    <p:sldLayoutId id="2147483697" r:id="rId13"/>
    <p:sldLayoutId id="2147483703" r:id="rId14"/>
    <p:sldLayoutId id="2147483704" r:id="rId15"/>
  </p:sldLayoutIdLst>
  <p:txStyles>
    <p:titleStyle>
      <a:lvl1pPr algn="l" defTabSz="685800" rtl="0" eaLnBrk="1" latinLnBrk="0" hangingPunct="1">
        <a:lnSpc>
          <a:spcPct val="90000"/>
        </a:lnSpc>
        <a:spcBef>
          <a:spcPct val="0"/>
        </a:spcBef>
        <a:buNone/>
        <a:defRPr sz="2600" kern="1200">
          <a:solidFill>
            <a:srgbClr val="706259"/>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26963"/>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26963"/>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26963"/>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26963"/>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hyperlink" Target="https://www.juku.it/chatting-about-apachespark-with-reynold-xin-founder-of-databricks/" TargetMode="External"/><Relationship Id="rId5" Type="http://schemas.openxmlformats.org/officeDocument/2006/relationships/diagramQuickStyle" Target="../diagrams/quickStyle1.xml"/><Relationship Id="rId10" Type="http://schemas.openxmlformats.org/officeDocument/2006/relationships/image" Target="../media/image21.jpg"/><Relationship Id="rId4" Type="http://schemas.openxmlformats.org/officeDocument/2006/relationships/diagramLayout" Target="../diagrams/layout1.xml"/><Relationship Id="rId9" Type="http://schemas.openxmlformats.org/officeDocument/2006/relationships/hyperlink" Target="https://openclipart.org/detail/179894/stylized-basic-cloud-by-gr8dan-179894"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creativecommons.org/licenses/by-sa/3.0/" TargetMode="External"/><Relationship Id="rId5" Type="http://schemas.openxmlformats.org/officeDocument/2006/relationships/hyperlink" Target="https://stackoverflow.com/questions/20426605/is-there-any-standard-procedure-for-drawing-flight-route-in-map" TargetMode="Externa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databricks.com/user-guide/index.html" TargetMode="External"/><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park.apache.org/docs/latest/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6.png"/><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D6E2-9F16-4D4B-A9D7-6716B4BB8B61}"/>
              </a:ext>
            </a:extLst>
          </p:cNvPr>
          <p:cNvSpPr>
            <a:spLocks noGrp="1"/>
          </p:cNvSpPr>
          <p:nvPr>
            <p:ph type="ctrTitle"/>
          </p:nvPr>
        </p:nvSpPr>
        <p:spPr>
          <a:xfrm>
            <a:off x="463252" y="3271265"/>
            <a:ext cx="6143277" cy="701450"/>
          </a:xfrm>
        </p:spPr>
        <p:txBody>
          <a:bodyPr/>
          <a:lstStyle/>
          <a:p>
            <a:r>
              <a:rPr lang="en-US"/>
              <a:t>Databricks in a Day</a:t>
            </a:r>
          </a:p>
        </p:txBody>
      </p:sp>
      <p:sp>
        <p:nvSpPr>
          <p:cNvPr id="3" name="Subtitle 2">
            <a:extLst>
              <a:ext uri="{FF2B5EF4-FFF2-40B4-BE49-F238E27FC236}">
                <a16:creationId xmlns:a16="http://schemas.microsoft.com/office/drawing/2014/main" id="{144368BA-12AC-FF41-AC7E-C2DBB2AE0C08}"/>
              </a:ext>
            </a:extLst>
          </p:cNvPr>
          <p:cNvSpPr>
            <a:spLocks noGrp="1"/>
          </p:cNvSpPr>
          <p:nvPr>
            <p:ph type="subTitle" idx="4294967295"/>
          </p:nvPr>
        </p:nvSpPr>
        <p:spPr>
          <a:xfrm>
            <a:off x="461057" y="3992471"/>
            <a:ext cx="6143277" cy="536622"/>
          </a:xfrm>
        </p:spPr>
        <p:txBody>
          <a:bodyPr>
            <a:normAutofit/>
          </a:bodyPr>
          <a:lstStyle/>
          <a:p>
            <a:pPr marL="0" indent="0">
              <a:buNone/>
            </a:pPr>
            <a:r>
              <a:rPr lang="en-US" sz="1800">
                <a:solidFill>
                  <a:schemeClr val="bg1"/>
                </a:solidFill>
              </a:rPr>
              <a:t>Insight Digitial Innovation</a:t>
            </a:r>
          </a:p>
        </p:txBody>
      </p:sp>
    </p:spTree>
    <p:extLst>
      <p:ext uri="{BB962C8B-B14F-4D97-AF65-F5344CB8AC3E}">
        <p14:creationId xmlns:p14="http://schemas.microsoft.com/office/powerpoint/2010/main" val="37893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Databricks</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33828" y="1294976"/>
            <a:ext cx="8258629" cy="3368674"/>
          </a:xfrm>
          <a:prstGeom prst="rect">
            <a:avLst/>
          </a:prstGeom>
        </p:spPr>
        <p:txBody>
          <a:bodyPr>
            <a:normAutofit lnSpcReduction="10000"/>
          </a:bodyPr>
          <a:lstStyle/>
          <a:p>
            <a:r>
              <a:rPr lang="en-US" dirty="0"/>
              <a:t>Databricks is a way to use Spark more conveniently </a:t>
            </a:r>
          </a:p>
          <a:p>
            <a:r>
              <a:rPr lang="en-US" dirty="0"/>
              <a:t>Databricks </a:t>
            </a:r>
            <a:r>
              <a:rPr lang="en-US" i="1" dirty="0"/>
              <a:t>is</a:t>
            </a:r>
            <a:r>
              <a:rPr lang="en-US" dirty="0"/>
              <a:t> Spark, but with a GUI and many automated features</a:t>
            </a:r>
          </a:p>
          <a:p>
            <a:pPr lvl="1"/>
            <a:r>
              <a:rPr lang="en-US" dirty="0"/>
              <a:t>Creation and configuration of server clusters</a:t>
            </a:r>
          </a:p>
          <a:p>
            <a:pPr lvl="1"/>
            <a:r>
              <a:rPr lang="en-US" dirty="0"/>
              <a:t>Auto-scaling and shutdown of clusters</a:t>
            </a:r>
          </a:p>
          <a:p>
            <a:pPr lvl="1"/>
            <a:r>
              <a:rPr lang="en-US" dirty="0"/>
              <a:t>Connections to various file systems and formats</a:t>
            </a:r>
          </a:p>
          <a:p>
            <a:pPr lvl="1"/>
            <a:r>
              <a:rPr lang="en-US" dirty="0"/>
              <a:t>Programming interfaces for Python, Scala, SQL, R</a:t>
            </a:r>
          </a:p>
          <a:p>
            <a:pPr lvl="1"/>
            <a:r>
              <a:rPr lang="en-US" dirty="0"/>
              <a:t>Integration with other Azure services</a:t>
            </a:r>
          </a:p>
          <a:p>
            <a:r>
              <a:rPr lang="en-US" dirty="0"/>
              <a:t>Available only as a cloud service, both Amazon and Azure</a:t>
            </a:r>
            <a:br>
              <a:rPr lang="en-US" dirty="0"/>
            </a:br>
            <a:endParaRPr lang="en-US" dirty="0"/>
          </a:p>
          <a:p>
            <a:r>
              <a:rPr lang="en-US" dirty="0"/>
              <a:t>The remainder of this workshop will dive in…</a:t>
            </a:r>
          </a:p>
          <a:p>
            <a:pPr lvl="1"/>
            <a:endParaRPr lang="en-US" dirty="0"/>
          </a:p>
          <a:p>
            <a:endParaRPr lang="en-US" dirty="0"/>
          </a:p>
          <a:p>
            <a:endParaRPr lang="en-US" dirty="0"/>
          </a:p>
        </p:txBody>
      </p:sp>
    </p:spTree>
    <p:extLst>
      <p:ext uri="{BB962C8B-B14F-4D97-AF65-F5344CB8AC3E}">
        <p14:creationId xmlns:p14="http://schemas.microsoft.com/office/powerpoint/2010/main" val="3676824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E2FB250-0B74-4339-AABA-92F630FCEB19}"/>
              </a:ext>
            </a:extLst>
          </p:cNvPr>
          <p:cNvSpPr txBox="1">
            <a:spLocks/>
          </p:cNvSpPr>
          <p:nvPr/>
        </p:nvSpPr>
        <p:spPr>
          <a:xfrm>
            <a:off x="430213" y="228600"/>
            <a:ext cx="8713787" cy="682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What Databricks Provides</a:t>
            </a:r>
          </a:p>
        </p:txBody>
      </p:sp>
      <p:graphicFrame>
        <p:nvGraphicFramePr>
          <p:cNvPr id="3" name="Diagram 2">
            <a:extLst>
              <a:ext uri="{FF2B5EF4-FFF2-40B4-BE49-F238E27FC236}">
                <a16:creationId xmlns:a16="http://schemas.microsoft.com/office/drawing/2014/main" id="{810DC82E-2CA3-437F-986D-99A94A9793BA}"/>
              </a:ext>
            </a:extLst>
          </p:cNvPr>
          <p:cNvGraphicFramePr/>
          <p:nvPr>
            <p:extLst>
              <p:ext uri="{D42A27DB-BD31-4B8C-83A1-F6EECF244321}">
                <p14:modId xmlns:p14="http://schemas.microsoft.com/office/powerpoint/2010/main" val="1908780844"/>
              </p:ext>
            </p:extLst>
          </p:nvPr>
        </p:nvGraphicFramePr>
        <p:xfrm>
          <a:off x="1076325" y="819150"/>
          <a:ext cx="6791325" cy="3924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BB39E1C-5B9C-4782-AE76-4A9A39F8004A}"/>
              </a:ext>
            </a:extLst>
          </p:cNvPr>
          <p:cNvPicPr>
            <a:picLocks noChangeAspect="1"/>
          </p:cNvPicPr>
          <p:nvPr/>
        </p:nvPicPr>
        <p:blipFill>
          <a:blip r:embed="rId8">
            <a:duotone>
              <a:srgbClr val="E7E6E6">
                <a:shade val="45000"/>
                <a:satMod val="135000"/>
              </a:srgbClr>
              <a:prstClr val="white"/>
            </a:duotone>
            <a:extLst>
              <a:ext uri="{837473B0-CC2E-450A-ABE3-18F120FF3D39}">
                <a1611:picAttrSrcUrl xmlns:a1611="http://schemas.microsoft.com/office/drawing/2016/11/main" r:id="rId9"/>
              </a:ext>
            </a:extLst>
          </a:blip>
          <a:stretch>
            <a:fillRect/>
          </a:stretch>
        </p:blipFill>
        <p:spPr>
          <a:xfrm>
            <a:off x="3429000" y="1847093"/>
            <a:ext cx="2230430" cy="1461861"/>
          </a:xfrm>
          <a:prstGeom prst="rect">
            <a:avLst/>
          </a:prstGeom>
        </p:spPr>
      </p:pic>
      <p:pic>
        <p:nvPicPr>
          <p:cNvPr id="5" name="Picture 4">
            <a:extLst>
              <a:ext uri="{FF2B5EF4-FFF2-40B4-BE49-F238E27FC236}">
                <a16:creationId xmlns:a16="http://schemas.microsoft.com/office/drawing/2014/main" id="{E86743AB-E6DE-4137-9285-CABF03760DC6}"/>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742491" y="2562225"/>
            <a:ext cx="1659017" cy="326629"/>
          </a:xfrm>
          <a:prstGeom prst="rect">
            <a:avLst/>
          </a:prstGeom>
        </p:spPr>
      </p:pic>
    </p:spTree>
    <p:extLst>
      <p:ext uri="{BB962C8B-B14F-4D97-AF65-F5344CB8AC3E}">
        <p14:creationId xmlns:p14="http://schemas.microsoft.com/office/powerpoint/2010/main" val="230088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1165-FDB9-478A-BE55-5554F14020E7}"/>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Databricks Features We’ll Explore Today</a:t>
            </a:r>
          </a:p>
        </p:txBody>
      </p:sp>
      <p:graphicFrame>
        <p:nvGraphicFramePr>
          <p:cNvPr id="3" name="Diagram 2">
            <a:extLst>
              <a:ext uri="{FF2B5EF4-FFF2-40B4-BE49-F238E27FC236}">
                <a16:creationId xmlns:a16="http://schemas.microsoft.com/office/drawing/2014/main" id="{282012F6-D1E3-4679-B85F-54642F63D245}"/>
              </a:ext>
            </a:extLst>
          </p:cNvPr>
          <p:cNvGraphicFramePr/>
          <p:nvPr>
            <p:extLst>
              <p:ext uri="{D42A27DB-BD31-4B8C-83A1-F6EECF244321}">
                <p14:modId xmlns:p14="http://schemas.microsoft.com/office/powerpoint/2010/main" val="1702900195"/>
              </p:ext>
            </p:extLst>
          </p:nvPr>
        </p:nvGraphicFramePr>
        <p:xfrm>
          <a:off x="482869" y="1103937"/>
          <a:ext cx="8233675" cy="3387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5758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489F24E-54DC-4372-BE38-6ECAC28BF41B}"/>
              </a:ext>
            </a:extLst>
          </p:cNvPr>
          <p:cNvSpPr txBox="1">
            <a:spLocks/>
          </p:cNvSpPr>
          <p:nvPr/>
        </p:nvSpPr>
        <p:spPr>
          <a:xfrm>
            <a:off x="852321" y="470673"/>
            <a:ext cx="5605629" cy="994172"/>
          </a:xfrm>
          <a:prstGeom prst="rect">
            <a:avLst/>
          </a:prstGeom>
        </p:spPr>
        <p:txBody>
          <a:bodyPr vert="horz" lIns="91440" tIns="45720" rIns="91440" bIns="45720" rtlCol="0" anchor="ctr">
            <a:normAutofit fontScale="85000" lnSpcReduction="20000"/>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554700"/>
                </a:solidFill>
                <a:effectLst/>
                <a:uLnTx/>
                <a:uFillTx/>
                <a:latin typeface="Calibri Light" panose="020F0302020204030204"/>
                <a:ea typeface="Verdana" charset="0"/>
                <a:cs typeface="+mj-cs"/>
              </a:rPr>
              <a:t>Demo Problem: Discount Optimization</a:t>
            </a:r>
          </a:p>
        </p:txBody>
      </p:sp>
      <p:sp>
        <p:nvSpPr>
          <p:cNvPr id="9" name="Content Placeholder 2">
            <a:extLst>
              <a:ext uri="{FF2B5EF4-FFF2-40B4-BE49-F238E27FC236}">
                <a16:creationId xmlns:a16="http://schemas.microsoft.com/office/drawing/2014/main" id="{F2640E66-7B0E-4970-926D-A7E0F61573DA}"/>
              </a:ext>
            </a:extLst>
          </p:cNvPr>
          <p:cNvSpPr txBox="1">
            <a:spLocks/>
          </p:cNvSpPr>
          <p:nvPr/>
        </p:nvSpPr>
        <p:spPr>
          <a:xfrm>
            <a:off x="983328" y="1584502"/>
            <a:ext cx="4850901" cy="2831744"/>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554700"/>
                </a:solidFill>
                <a:effectLst/>
                <a:uLnTx/>
                <a:uFillTx/>
                <a:latin typeface="Calibri" panose="020F0502020204030204"/>
                <a:ea typeface="Verdana" charset="0"/>
                <a:cs typeface="+mn-cs"/>
              </a:rPr>
              <a:t>Wear It Well</a:t>
            </a: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 is a web retailer of men’s and women’s clothing. </a:t>
            </a:r>
            <a:b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br>
            <a:endPar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endParaRPr>
          </a:p>
          <a:p>
            <a:pPr marL="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Data </a:t>
            </a:r>
            <a:r>
              <a:rPr lang="en-US" dirty="0">
                <a:solidFill>
                  <a:srgbClr val="554700"/>
                </a:solidFill>
                <a:latin typeface="Calibri" panose="020F0502020204030204"/>
                <a:cs typeface="+mn-cs"/>
              </a:rPr>
              <a:t>s</a:t>
            </a:r>
            <a:r>
              <a:rPr kumimoji="0" lang="en-US" sz="1800" b="0" i="0" u="none" strike="noStrike" kern="1200" cap="none" spc="0" normalizeH="0" baseline="0" noProof="0" dirty="0" err="1">
                <a:ln>
                  <a:noFill/>
                </a:ln>
                <a:solidFill>
                  <a:srgbClr val="554700"/>
                </a:solidFill>
                <a:effectLst/>
                <a:uLnTx/>
                <a:uFillTx/>
                <a:latin typeface="Calibri" panose="020F0502020204030204"/>
                <a:ea typeface="Verdana" charset="0"/>
                <a:cs typeface="+mn-cs"/>
              </a:rPr>
              <a:t>ources</a:t>
            </a: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 will be CSV </a:t>
            </a:r>
            <a:b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br>
            <a:endPar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endParaRPr>
          </a:p>
          <a:p>
            <a:pPr marL="17145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Campaign details for mobile</a:t>
            </a:r>
          </a:p>
          <a:p>
            <a:pPr marL="17145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rPr>
              <a:t>Campaign details for web</a:t>
            </a:r>
          </a:p>
          <a:p>
            <a:pPr marL="171450" marR="0" lvl="0" indent="-228600" algn="l" defTabSz="9144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dirty="0">
                <a:solidFill>
                  <a:srgbClr val="554700"/>
                </a:solidFill>
                <a:latin typeface="Calibri" panose="020F0502020204030204"/>
                <a:cs typeface="+mn-cs"/>
              </a:rPr>
              <a:t>Results for August sales</a:t>
            </a:r>
            <a:endParaRPr kumimoji="0" lang="en-US" sz="1800" b="0" i="0" u="none" strike="noStrike" kern="1200" cap="none" spc="0" normalizeH="0" baseline="0" noProof="0" dirty="0">
              <a:ln>
                <a:noFill/>
              </a:ln>
              <a:solidFill>
                <a:srgbClr val="554700"/>
              </a:solidFill>
              <a:effectLst/>
              <a:uLnTx/>
              <a:uFillTx/>
              <a:latin typeface="Calibri" panose="020F0502020204030204"/>
              <a:ea typeface="Verdana" charset="0"/>
              <a:cs typeface="+mn-cs"/>
            </a:endParaRPr>
          </a:p>
        </p:txBody>
      </p:sp>
      <p:sp>
        <p:nvSpPr>
          <p:cNvPr id="10" name="Rectangle 9">
            <a:extLst>
              <a:ext uri="{FF2B5EF4-FFF2-40B4-BE49-F238E27FC236}">
                <a16:creationId xmlns:a16="http://schemas.microsoft.com/office/drawing/2014/main" id="{A9FC11F1-E0D5-4DDB-8F3D-C7EF9FC7D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rgbClr val="B01C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FA85879C-EDDB-42F9-8C26-1E6F0AA80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cap="flat" cmpd="sng" algn="ctr">
            <a:solidFill>
              <a:srgbClr val="B01C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12" name="Graphic 204" descr="Shopping cart">
            <a:extLst>
              <a:ext uri="{FF2B5EF4-FFF2-40B4-BE49-F238E27FC236}">
                <a16:creationId xmlns:a16="http://schemas.microsoft.com/office/drawing/2014/main" id="{97719458-013F-46D8-8881-A79CA1894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0489" y="2143125"/>
            <a:ext cx="857249" cy="857249"/>
          </a:xfrm>
          <a:prstGeom prst="rect">
            <a:avLst/>
          </a:prstGeom>
        </p:spPr>
      </p:pic>
      <p:sp>
        <p:nvSpPr>
          <p:cNvPr id="13" name="TextBox 12">
            <a:extLst>
              <a:ext uri="{FF2B5EF4-FFF2-40B4-BE49-F238E27FC236}">
                <a16:creationId xmlns:a16="http://schemas.microsoft.com/office/drawing/2014/main" id="{035EDE9C-EA84-4724-84F3-8E849476DC39}"/>
              </a:ext>
            </a:extLst>
          </p:cNvPr>
          <p:cNvSpPr txBox="1"/>
          <p:nvPr/>
        </p:nvSpPr>
        <p:spPr>
          <a:xfrm>
            <a:off x="6836958" y="5156200"/>
            <a:ext cx="2307042" cy="200055"/>
          </a:xfrm>
          <a:prstGeom prst="rect">
            <a:avLst/>
          </a:prstGeom>
          <a:solidFill>
            <a:srgbClr val="000000"/>
          </a:solidFill>
        </p:spPr>
        <p:txBody>
          <a:bodyPr wrap="none" rtlCol="0">
            <a:spAutoFit/>
          </a:bodyPr>
          <a:lstStyle/>
          <a:p>
            <a:pPr marL="0" marR="0" lvl="0" indent="0" algn="r" defTabSz="914400" eaLnBrk="1" fontAlgn="auto" latinLnBrk="0" hangingPunct="1">
              <a:lnSpc>
                <a:spcPct val="100000"/>
              </a:lnSpc>
              <a:spcBef>
                <a:spcPts val="0"/>
              </a:spcBef>
              <a:spcAft>
                <a:spcPts val="600"/>
              </a:spcAft>
              <a:buClrTx/>
              <a:buSzTx/>
              <a:buFontTx/>
              <a:buNone/>
              <a:tabLst/>
              <a:defRPr/>
            </a:pPr>
            <a:r>
              <a:rPr kumimoji="0" lang="en-US" sz="700" b="0" i="0" u="none" strike="noStrike" kern="0" cap="none" spc="0" normalizeH="0" baseline="0" noProof="0">
                <a:ln>
                  <a:noFill/>
                </a:ln>
                <a:solidFill>
                  <a:srgbClr val="FFFFFF"/>
                </a:solidFill>
                <a:effectLst/>
                <a:uLnTx/>
                <a:uFillTx/>
                <a:hlinkClick r:id="rId5" tooltip="https://stackoverflow.com/questions/20426605/is-there-any-standard-procedure-for-drawing-flight-route-in-map">
                  <a:extLst>
                    <a:ext uri="{A12FA001-AC4F-418D-AE19-62706E023703}">
                      <ahyp:hlinkClr xmlns:ahyp="http://schemas.microsoft.com/office/drawing/2018/hyperlinkcolor" val="tx"/>
                    </a:ext>
                  </a:extLst>
                </a:hlinkClick>
              </a:rPr>
              <a:t>This Photo</a:t>
            </a:r>
            <a:r>
              <a:rPr kumimoji="0" lang="en-US" sz="700" b="0" i="0" u="none" strike="noStrike" kern="0" cap="none" spc="0" normalizeH="0" baseline="0" noProof="0">
                <a:ln>
                  <a:noFill/>
                </a:ln>
                <a:solidFill>
                  <a:srgbClr val="FFFFFF"/>
                </a:solidFill>
                <a:effectLst/>
                <a:uLnTx/>
                <a:uFillTx/>
              </a:rPr>
              <a:t> by Unknown Author is licensed under </a:t>
            </a:r>
            <a:r>
              <a:rPr kumimoji="0" lang="en-US" sz="700" b="0" i="0" u="none" strike="noStrike" kern="0" cap="none" spc="0" normalizeH="0" baseline="0" noProof="0">
                <a:ln>
                  <a:noFill/>
                </a:ln>
                <a:solidFill>
                  <a:srgbClr val="FFFFFF"/>
                </a:solidFill>
                <a:effectLst/>
                <a:uLnTx/>
                <a:uFillTx/>
                <a:hlinkClick r:id="rId6" tooltip="https://creativecommons.org/licenses/by-sa/3.0/">
                  <a:extLst>
                    <a:ext uri="{A12FA001-AC4F-418D-AE19-62706E023703}">
                      <ahyp:hlinkClr xmlns:ahyp="http://schemas.microsoft.com/office/drawing/2018/hyperlinkcolor" val="tx"/>
                    </a:ext>
                  </a:extLst>
                </a:hlinkClick>
              </a:rPr>
              <a:t>CC BY-SA</a:t>
            </a:r>
            <a:endParaRPr kumimoji="0" lang="en-US" sz="7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80172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F423-88F8-453F-ADBC-F049557B6B42}"/>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How do I interact with data using Spark?</a:t>
            </a:r>
          </a:p>
        </p:txBody>
      </p:sp>
      <p:sp>
        <p:nvSpPr>
          <p:cNvPr id="3" name="Content Placeholder 2">
            <a:extLst>
              <a:ext uri="{FF2B5EF4-FFF2-40B4-BE49-F238E27FC236}">
                <a16:creationId xmlns:a16="http://schemas.microsoft.com/office/drawing/2014/main" id="{10260F4F-B677-4BED-8E25-89B1FFC97517}"/>
              </a:ext>
            </a:extLst>
          </p:cNvPr>
          <p:cNvSpPr txBox="1">
            <a:spLocks/>
          </p:cNvSpPr>
          <p:nvPr/>
        </p:nvSpPr>
        <p:spPr>
          <a:xfrm>
            <a:off x="230067" y="986156"/>
            <a:ext cx="4068663" cy="293541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706259"/>
                </a:solidFill>
                <a:effectLst/>
                <a:uLnTx/>
                <a:uFillTx/>
                <a:latin typeface="Verdana" charset="0"/>
                <a:ea typeface="Verdana" charset="0"/>
              </a:rPr>
              <a:t>Languages</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706259"/>
              </a:solidFill>
              <a:effectLst/>
              <a:uLnTx/>
              <a:uFillTx/>
              <a:latin typeface="Verdana" charset="0"/>
              <a:ea typeface="Verdana"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B01C87"/>
                </a:solidFill>
                <a:effectLst/>
                <a:uLnTx/>
                <a:uFillTx/>
                <a:latin typeface="Verdana" charset="0"/>
                <a:ea typeface="Verdana" charset="0"/>
              </a:rPr>
              <a:t>PySpark</a:t>
            </a:r>
            <a:endParaRPr kumimoji="0" lang="en-US" sz="1800" b="0" i="0" u="none" strike="noStrike" kern="1200" cap="none" spc="0" normalizeH="0" baseline="0" noProof="0" dirty="0">
              <a:ln>
                <a:noFill/>
              </a:ln>
              <a:solidFill>
                <a:srgbClr val="B01C87"/>
              </a:solidFill>
              <a:effectLst/>
              <a:uLnTx/>
              <a:uFillTx/>
              <a:latin typeface="Verdana" charset="0"/>
              <a:ea typeface="Verdana"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lumMod val="65000"/>
                  </a:srgbClr>
                </a:solidFill>
                <a:effectLst/>
                <a:uLnTx/>
                <a:uFillTx/>
                <a:latin typeface="Verdana" charset="0"/>
                <a:ea typeface="Verdana" charset="0"/>
              </a:rPr>
              <a:t>Scala</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lumMod val="65000"/>
                  </a:srgbClr>
                </a:solidFill>
                <a:effectLst/>
                <a:uLnTx/>
                <a:uFillTx/>
                <a:latin typeface="Verdana" charset="0"/>
                <a:ea typeface="Verdana" charset="0"/>
              </a:rPr>
              <a:t>Python</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lumMod val="65000"/>
                  </a:srgbClr>
                </a:solidFill>
                <a:effectLst/>
                <a:uLnTx/>
                <a:uFillTx/>
                <a:latin typeface="Verdana" charset="0"/>
                <a:ea typeface="Verdana" charset="0"/>
              </a:rPr>
              <a:t>R</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B01C87"/>
                </a:solidFill>
                <a:effectLst/>
                <a:uLnTx/>
                <a:uFillTx/>
                <a:latin typeface="Verdana" charset="0"/>
                <a:ea typeface="Verdana" charset="0"/>
              </a:rPr>
              <a:t>SQL</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lumMod val="65000"/>
                  </a:srgbClr>
                </a:solidFill>
                <a:effectLst/>
                <a:uLnTx/>
                <a:uFillTx/>
                <a:latin typeface="Verdana" charset="0"/>
                <a:ea typeface="Verdana" charset="0"/>
              </a:rPr>
              <a:t>Bash/</a:t>
            </a:r>
            <a:r>
              <a:rPr kumimoji="0" lang="en-US" sz="1800" b="0" i="0" u="none" strike="noStrike" kern="1200" cap="none" spc="0" normalizeH="0" baseline="0" noProof="0" dirty="0" err="1">
                <a:ln>
                  <a:noFill/>
                </a:ln>
                <a:solidFill>
                  <a:srgbClr val="FFFFFF">
                    <a:lumMod val="65000"/>
                  </a:srgbClr>
                </a:solidFill>
                <a:effectLst/>
                <a:uLnTx/>
                <a:uFillTx/>
                <a:latin typeface="Verdana" charset="0"/>
                <a:ea typeface="Verdana" charset="0"/>
              </a:rPr>
              <a:t>Powershell</a:t>
            </a:r>
            <a:r>
              <a:rPr kumimoji="0" lang="en-US" sz="1800" b="0" i="0" u="none" strike="noStrike" kern="1200" cap="none" spc="0" normalizeH="0" baseline="0" noProof="0" dirty="0">
                <a:ln>
                  <a:noFill/>
                </a:ln>
                <a:solidFill>
                  <a:srgbClr val="FFFFFF">
                    <a:lumMod val="65000"/>
                  </a:srgbClr>
                </a:solidFill>
                <a:effectLst/>
                <a:uLnTx/>
                <a:uFillTx/>
                <a:latin typeface="Verdana" charset="0"/>
                <a:ea typeface="Verdana" charset="0"/>
              </a:rPr>
              <a:t> </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706259"/>
              </a:solidFill>
              <a:effectLst/>
              <a:uLnTx/>
              <a:uFillTx/>
              <a:latin typeface="Verdana" charset="0"/>
              <a:ea typeface="Verdana" charset="0"/>
            </a:endParaRPr>
          </a:p>
        </p:txBody>
      </p:sp>
      <p:cxnSp>
        <p:nvCxnSpPr>
          <p:cNvPr id="4" name="Straight Connector 3">
            <a:extLst>
              <a:ext uri="{FF2B5EF4-FFF2-40B4-BE49-F238E27FC236}">
                <a16:creationId xmlns:a16="http://schemas.microsoft.com/office/drawing/2014/main" id="{1EB49C73-E4EC-46D7-935A-8C29D513AA8D}"/>
              </a:ext>
            </a:extLst>
          </p:cNvPr>
          <p:cNvCxnSpPr>
            <a:cxnSpLocks/>
          </p:cNvCxnSpPr>
          <p:nvPr/>
        </p:nvCxnSpPr>
        <p:spPr>
          <a:xfrm>
            <a:off x="4572000" y="986156"/>
            <a:ext cx="0" cy="3353088"/>
          </a:xfrm>
          <a:prstGeom prst="line">
            <a:avLst/>
          </a:prstGeom>
          <a:noFill/>
          <a:ln w="28575" cap="rnd" cmpd="sng" algn="ctr">
            <a:solidFill>
              <a:srgbClr val="8A847C"/>
            </a:solidFill>
            <a:prstDash val="sysDot"/>
            <a:miter lim="800000"/>
          </a:ln>
          <a:effectLst/>
        </p:spPr>
      </p:cxnSp>
      <p:sp>
        <p:nvSpPr>
          <p:cNvPr id="5" name="Content Placeholder 2">
            <a:extLst>
              <a:ext uri="{FF2B5EF4-FFF2-40B4-BE49-F238E27FC236}">
                <a16:creationId xmlns:a16="http://schemas.microsoft.com/office/drawing/2014/main" id="{C3B11CDE-D890-4370-82A0-FEDA42B68941}"/>
              </a:ext>
            </a:extLst>
          </p:cNvPr>
          <p:cNvSpPr txBox="1">
            <a:spLocks/>
          </p:cNvSpPr>
          <p:nvPr/>
        </p:nvSpPr>
        <p:spPr>
          <a:xfrm>
            <a:off x="4845270" y="986155"/>
            <a:ext cx="4068663" cy="293541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706259"/>
                </a:solidFill>
                <a:effectLst/>
                <a:uLnTx/>
                <a:uFillTx/>
                <a:latin typeface="Verdana" charset="0"/>
                <a:ea typeface="Verdana" charset="0"/>
              </a:rPr>
              <a:t>Data Objects</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706259"/>
              </a:solidFill>
              <a:effectLst/>
              <a:uLnTx/>
              <a:uFillTx/>
              <a:latin typeface="Verdana" charset="0"/>
              <a:ea typeface="Verdana"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B01C87"/>
                </a:solidFill>
                <a:effectLst/>
                <a:uLnTx/>
                <a:uFillTx/>
                <a:latin typeface="Verdana" charset="0"/>
                <a:ea typeface="Verdana" charset="0"/>
              </a:rPr>
              <a:t>DataFrame</a:t>
            </a:r>
            <a:endParaRPr kumimoji="0" lang="en-US" sz="1800" b="0" i="0" u="none" strike="noStrike" kern="1200" cap="none" spc="0" normalizeH="0" baseline="0" noProof="0">
              <a:ln>
                <a:noFill/>
              </a:ln>
              <a:solidFill>
                <a:srgbClr val="B01C87"/>
              </a:solidFill>
              <a:effectLst/>
              <a:uLnTx/>
              <a:uFillTx/>
              <a:latin typeface="Verdana" charset="0"/>
              <a:ea typeface="Verdana"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lumMod val="65000"/>
                  </a:srgbClr>
                </a:solidFill>
                <a:effectLst/>
                <a:uLnTx/>
                <a:uFillTx/>
                <a:latin typeface="Verdana" charset="0"/>
                <a:ea typeface="Verdana" charset="0"/>
              </a:rPr>
              <a:t>Resilient Distributed Dataset (RDD)</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lumMod val="65000"/>
                  </a:srgbClr>
                </a:solidFill>
                <a:effectLst/>
                <a:uLnTx/>
                <a:uFillTx/>
                <a:latin typeface="Verdana" charset="0"/>
                <a:ea typeface="Verdana" charset="0"/>
              </a:rPr>
              <a:t>Dataset</a:t>
            </a:r>
          </a:p>
        </p:txBody>
      </p:sp>
    </p:spTree>
    <p:extLst>
      <p:ext uri="{BB962C8B-B14F-4D97-AF65-F5344CB8AC3E}">
        <p14:creationId xmlns:p14="http://schemas.microsoft.com/office/powerpoint/2010/main" val="396698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13A7E4-94B4-422A-9222-BC8C0111C7E7}"/>
              </a:ext>
            </a:extLst>
          </p:cNvPr>
          <p:cNvSpPr txBox="1">
            <a:spLocks/>
          </p:cNvSpPr>
          <p:nvPr/>
        </p:nvSpPr>
        <p:spPr>
          <a:xfrm>
            <a:off x="242236" y="228144"/>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b="0" kern="120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r>
              <a:rPr lang="en-US">
                <a:latin typeface="Rockwell" panose="02060603020205020403" pitchFamily="18" charset="0"/>
              </a:rPr>
              <a:t>A Crash Course in PySpark</a:t>
            </a:r>
          </a:p>
        </p:txBody>
      </p:sp>
      <p:cxnSp>
        <p:nvCxnSpPr>
          <p:cNvPr id="7" name="Straight Connector 6">
            <a:extLst>
              <a:ext uri="{FF2B5EF4-FFF2-40B4-BE49-F238E27FC236}">
                <a16:creationId xmlns:a16="http://schemas.microsoft.com/office/drawing/2014/main" id="{373D9DDF-21E6-4C6E-AB3B-D3BBDE054CC4}"/>
              </a:ext>
            </a:extLst>
          </p:cNvPr>
          <p:cNvCxnSpPr>
            <a:cxnSpLocks/>
          </p:cNvCxnSpPr>
          <p:nvPr/>
        </p:nvCxnSpPr>
        <p:spPr>
          <a:xfrm>
            <a:off x="4572000" y="910544"/>
            <a:ext cx="0" cy="3255875"/>
          </a:xfrm>
          <a:prstGeom prst="line">
            <a:avLst/>
          </a:prstGeom>
          <a:noFill/>
          <a:ln w="6350" cap="flat" cmpd="sng" algn="ctr">
            <a:solidFill>
              <a:srgbClr val="D30EA5"/>
            </a:solidFill>
            <a:prstDash val="dash"/>
            <a:miter lim="800000"/>
          </a:ln>
          <a:effectLst/>
        </p:spPr>
      </p:cxnSp>
      <p:sp>
        <p:nvSpPr>
          <p:cNvPr id="8" name="TextBox 7">
            <a:extLst>
              <a:ext uri="{FF2B5EF4-FFF2-40B4-BE49-F238E27FC236}">
                <a16:creationId xmlns:a16="http://schemas.microsoft.com/office/drawing/2014/main" id="{9D9B7F5C-8BE6-41BD-8622-7AE5FA4AF256}"/>
              </a:ext>
            </a:extLst>
          </p:cNvPr>
          <p:cNvSpPr txBox="1"/>
          <p:nvPr/>
        </p:nvSpPr>
        <p:spPr>
          <a:xfrm>
            <a:off x="116935" y="921606"/>
            <a:ext cx="4343001" cy="31393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sng" strike="noStrike" kern="0" cap="none" spc="0" normalizeH="0" baseline="0" noProof="0">
                <a:ln>
                  <a:noFill/>
                </a:ln>
                <a:solidFill>
                  <a:srgbClr val="554700"/>
                </a:solidFill>
                <a:effectLst/>
                <a:uLnTx/>
                <a:uFillTx/>
              </a:rPr>
              <a:t>Syntax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rgbClr val="554700"/>
                </a:solidFill>
                <a:effectLst/>
                <a:uLnTx/>
                <a:uFillTx/>
              </a:rPr>
              <a:t>DataFrame</a:t>
            </a:r>
            <a:r>
              <a:rPr kumimoji="0" lang="en-US" sz="1400" b="0" i="0" u="none" strike="noStrike" kern="0" cap="none" spc="0" normalizeH="0" baseline="0" noProof="0">
                <a:ln>
                  <a:noFill/>
                </a:ln>
                <a:solidFill>
                  <a:srgbClr val="554700"/>
                </a:solidFill>
                <a:effectLst/>
                <a:uLnTx/>
                <a:uFillTx/>
              </a:rPr>
              <a:t> Objects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54700"/>
                </a:solidFill>
                <a:effectLst/>
                <a:uLnTx/>
                <a:uFillTx/>
              </a:rPr>
              <a:t>	</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df</a:t>
            </a:r>
            <a:r>
              <a:rPr kumimoji="0" lang="en-US" sz="1000" b="0" i="0" u="none" strike="noStrike" kern="0" cap="none" spc="0" normalizeH="0" baseline="0" noProof="0">
                <a:ln>
                  <a:noFill/>
                </a:ln>
                <a:solidFill>
                  <a:srgbClr val="554700"/>
                </a:solidFill>
                <a:effectLst/>
                <a:uLnTx/>
                <a:uFillTx/>
                <a:latin typeface="Courier New" panose="02070309020205020404" pitchFamily="49" charset="0"/>
                <a:cs typeface="Courier New" panose="02070309020205020404" pitchFamily="49" charset="0"/>
              </a:rPr>
              <a:t> = </a:t>
            </a: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spark.read</a:t>
            </a:r>
            <a:r>
              <a:rPr kumimoji="0" lang="en-US" sz="1000" b="0" i="0" u="none" strike="noStrike" kern="0" cap="none" spc="0" normalizeH="0" baseline="0" noProof="0">
                <a:ln>
                  <a:noFill/>
                </a:ln>
                <a:solidFill>
                  <a:srgbClr val="554700"/>
                </a:solidFill>
                <a:effectLst/>
                <a:uLnTx/>
                <a:uFillTx/>
                <a:latin typeface="Courier New" panose="02070309020205020404" pitchFamily="49" charset="0"/>
                <a:cs typeface="Courier New" panose="02070309020205020404" pitchFamily="49" charset="0"/>
              </a:rPr>
              <a:t>.&lt;…&gt;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54700"/>
                </a:solidFill>
                <a:effectLst/>
                <a:uLnTx/>
                <a:uFillTx/>
              </a:rPr>
              <a:t>Methods </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df</a:t>
            </a:r>
            <a:r>
              <a:rPr kumimoji="0" lang="en-US" sz="1000" b="0" i="0" u="none" strike="noStrike" kern="0" cap="none" spc="0" normalizeH="0" baseline="0" noProof="0" err="1">
                <a:ln>
                  <a:noFill/>
                </a:ln>
                <a:solidFill>
                  <a:srgbClr val="C0167A"/>
                </a:solidFill>
                <a:effectLst/>
                <a:uLnTx/>
                <a:uFillTx/>
                <a:latin typeface="Courier New" panose="02070309020205020404" pitchFamily="49" charset="0"/>
                <a:cs typeface="Courier New" panose="02070309020205020404" pitchFamily="49" charset="0"/>
              </a:rPr>
              <a:t>.count</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 </a:t>
            </a:r>
            <a:r>
              <a:rPr kumimoji="0" lang="en-US" sz="1000" b="0" i="0" u="none" strike="noStrike" kern="0" cap="none" spc="0" normalizeH="0" baseline="0" noProof="0">
                <a:ln>
                  <a:noFill/>
                </a:ln>
                <a:solidFill>
                  <a:srgbClr val="554700"/>
                </a:solidFill>
                <a:effectLst/>
                <a:uLnTx/>
                <a:uFillTx/>
                <a:latin typeface="Courier New" panose="02070309020205020404" pitchFamily="49" charset="0"/>
                <a:cs typeface="Courier New" panose="02070309020205020404" pitchFamily="49" charset="0"/>
              </a:rPr>
              <a:t>or </a:t>
            </a: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df</a:t>
            </a:r>
            <a:r>
              <a:rPr kumimoji="0" lang="en-US" sz="1000" b="0" i="0" u="none" strike="noStrike" kern="0" cap="none" spc="0" normalizeH="0" baseline="0" noProof="0" err="1">
                <a:ln>
                  <a:noFill/>
                </a:ln>
                <a:solidFill>
                  <a:srgbClr val="C0167A"/>
                </a:solidFill>
                <a:effectLst/>
                <a:uLnTx/>
                <a:uFillTx/>
                <a:latin typeface="Courier New" panose="02070309020205020404" pitchFamily="49" charset="0"/>
                <a:cs typeface="Courier New" panose="02070309020205020404" pitchFamily="49" charset="0"/>
              </a:rPr>
              <a:t>.select</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(&lt;column?&gt;)</a:t>
            </a:r>
          </a:p>
          <a:p>
            <a:pPr marL="0" marR="0" lvl="2"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a:p>
            <a:pPr marL="6286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54700"/>
                </a:solidFill>
                <a:effectLst/>
                <a:uLnTx/>
                <a:uFillTx/>
              </a:rPr>
              <a:t>Transformations</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54700"/>
                </a:solidFill>
                <a:effectLst/>
                <a:uLnTx/>
                <a:uFillTx/>
              </a:rPr>
              <a:t>	</a:t>
            </a: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df</a:t>
            </a:r>
            <a:r>
              <a:rPr kumimoji="0" lang="en-US" sz="1000" b="0" i="0" u="none" strike="noStrike" kern="0" cap="none" spc="0" normalizeH="0" baseline="0" noProof="0" err="1">
                <a:ln>
                  <a:noFill/>
                </a:ln>
                <a:solidFill>
                  <a:srgbClr val="C0167A"/>
                </a:solidFill>
                <a:effectLst/>
                <a:uLnTx/>
                <a:uFillTx/>
                <a:latin typeface="Courier New" panose="02070309020205020404" pitchFamily="49" charset="0"/>
                <a:cs typeface="Courier New" panose="02070309020205020404" pitchFamily="49" charset="0"/>
              </a:rPr>
              <a:t>.select</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(&lt;column&gt;).filter(&lt;column&gt;)</a:t>
            </a:r>
            <a:endParaRPr kumimoji="0" lang="en-US" sz="14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endParaRP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a:p>
            <a:pPr marL="6286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54700"/>
                </a:solidFill>
                <a:effectLst/>
                <a:uLnTx/>
                <a:uFillTx/>
              </a:rPr>
              <a:t>Actions</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54700"/>
                </a:solidFill>
                <a:effectLst/>
                <a:uLnTx/>
                <a:uFillTx/>
              </a:rPr>
              <a:t>	</a:t>
            </a:r>
            <a:r>
              <a:rPr kumimoji="0" lang="en-US" sz="1000" b="0" i="0" u="none" strike="noStrike" kern="0" cap="none" spc="0" normalizeH="0" baseline="0" noProof="0" err="1">
                <a:ln>
                  <a:noFill/>
                </a:ln>
                <a:solidFill>
                  <a:srgbClr val="554700"/>
                </a:solidFill>
                <a:effectLst/>
                <a:uLnTx/>
                <a:uFillTx/>
                <a:latin typeface="Courier New" panose="02070309020205020404" pitchFamily="49" charset="0"/>
                <a:cs typeface="Courier New" panose="02070309020205020404" pitchFamily="49" charset="0"/>
              </a:rPr>
              <a:t>df.select</a:t>
            </a:r>
            <a:r>
              <a:rPr kumimoji="0" lang="en-US" sz="1000" b="0" i="0" u="none" strike="noStrike" kern="0" cap="none" spc="0" normalizeH="0" baseline="0" noProof="0">
                <a:ln>
                  <a:noFill/>
                </a:ln>
                <a:solidFill>
                  <a:srgbClr val="554700"/>
                </a:solidFill>
                <a:effectLst/>
                <a:uLnTx/>
                <a:uFillTx/>
                <a:latin typeface="Courier New" panose="02070309020205020404" pitchFamily="49" charset="0"/>
                <a:cs typeface="Courier New" panose="02070309020205020404" pitchFamily="49" charset="0"/>
              </a:rPr>
              <a:t>(&lt;column&gt;).filter(&lt;column&gt;)</a:t>
            </a:r>
            <a:r>
              <a:rPr kumimoji="0" lang="en-US" sz="1000" b="0" i="0" u="none" strike="noStrike" kern="0" cap="none" spc="0" normalizeH="0" baseline="0" noProof="0">
                <a:ln>
                  <a:noFill/>
                </a:ln>
                <a:solidFill>
                  <a:srgbClr val="C0167A"/>
                </a:solidFill>
                <a:effectLst/>
                <a:uLnTx/>
                <a:uFillTx/>
                <a:latin typeface="Courier New" panose="02070309020205020404" pitchFamily="49" charset="0"/>
                <a:cs typeface="Courier New" panose="02070309020205020404" pitchFamily="49" charset="0"/>
              </a:rPr>
              <a:t>.count()</a:t>
            </a: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54700"/>
              </a:solidFill>
              <a:effectLst/>
              <a:uLnTx/>
              <a:uFillTx/>
            </a:endParaRPr>
          </a:p>
        </p:txBody>
      </p:sp>
      <p:sp>
        <p:nvSpPr>
          <p:cNvPr id="9" name="TextBox 8">
            <a:extLst>
              <a:ext uri="{FF2B5EF4-FFF2-40B4-BE49-F238E27FC236}">
                <a16:creationId xmlns:a16="http://schemas.microsoft.com/office/drawing/2014/main" id="{5709AB94-F494-4054-A97A-FED4D99B9EDC}"/>
              </a:ext>
            </a:extLst>
          </p:cNvPr>
          <p:cNvSpPr txBox="1"/>
          <p:nvPr/>
        </p:nvSpPr>
        <p:spPr>
          <a:xfrm>
            <a:off x="4949138" y="910544"/>
            <a:ext cx="4077927" cy="34163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srgbClr val="554700"/>
                </a:solidFill>
                <a:effectLst/>
                <a:uLnTx/>
                <a:uFillTx/>
              </a:rPr>
              <a:t>Lazy Evaluation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4700"/>
              </a:solidFill>
              <a:effectLst/>
              <a:uLnTx/>
              <a:uFillTx/>
            </a:endParaRPr>
          </a:p>
          <a:p>
            <a:pPr defTabSz="914400">
              <a:defRPr/>
            </a:pPr>
            <a:r>
              <a:rPr lang="en-US" sz="1800" b="1" kern="0" dirty="0">
                <a:solidFill>
                  <a:srgbClr val="554700"/>
                </a:solidFill>
              </a:rPr>
              <a:t>Transformations</a:t>
            </a:r>
            <a:r>
              <a:rPr lang="en-US" sz="1800" kern="0" dirty="0">
                <a:solidFill>
                  <a:srgbClr val="554700"/>
                </a:solidFill>
              </a:rPr>
              <a:t> pass instructions for later processing. </a:t>
            </a:r>
            <a:r>
              <a:rPr lang="en-US" sz="1800" b="1" kern="0" dirty="0">
                <a:solidFill>
                  <a:srgbClr val="554700"/>
                </a:solidFill>
              </a:rPr>
              <a:t>Actions</a:t>
            </a:r>
            <a:r>
              <a:rPr lang="en-US" sz="1800" kern="0" dirty="0">
                <a:solidFill>
                  <a:srgbClr val="554700"/>
                </a:solidFill>
              </a:rPr>
              <a:t> return a result, using the transformations.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47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54700"/>
                </a:solidFill>
                <a:effectLst/>
                <a:uLnTx/>
                <a:uFillTx/>
              </a:rPr>
              <a:t>Transformations are not executed until an action is called.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47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54700"/>
                </a:solidFill>
                <a:effectLst/>
                <a:uLnTx/>
                <a:uFillTx/>
              </a:rPr>
              <a:t>Transformations are executed in the most efficient order.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54700"/>
              </a:solidFill>
              <a:effectLst/>
              <a:uLnTx/>
              <a:uFillTx/>
            </a:endParaRPr>
          </a:p>
        </p:txBody>
      </p:sp>
    </p:spTree>
    <p:extLst>
      <p:ext uri="{BB962C8B-B14F-4D97-AF65-F5344CB8AC3E}">
        <p14:creationId xmlns:p14="http://schemas.microsoft.com/office/powerpoint/2010/main" val="245574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20C2-96E6-4BE4-9F46-526453118077}"/>
              </a:ext>
            </a:extLst>
          </p:cNvPr>
          <p:cNvSpPr txBox="1">
            <a:spLocks/>
          </p:cNvSpPr>
          <p:nvPr/>
        </p:nvSpPr>
        <p:spPr>
          <a:xfrm>
            <a:off x="306388" y="219075"/>
            <a:ext cx="8713787" cy="682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r>
              <a:rPr lang="en-US">
                <a:latin typeface="Rockwell" panose="02060603020205020403" pitchFamily="18" charset="0"/>
              </a:rPr>
              <a:t>Support Data</a:t>
            </a:r>
          </a:p>
        </p:txBody>
      </p:sp>
      <p:graphicFrame>
        <p:nvGraphicFramePr>
          <p:cNvPr id="3" name="Content Placeholder 5">
            <a:extLst>
              <a:ext uri="{FF2B5EF4-FFF2-40B4-BE49-F238E27FC236}">
                <a16:creationId xmlns:a16="http://schemas.microsoft.com/office/drawing/2014/main" id="{E9F38B08-C448-40E9-8F02-9B9A505BDE6B}"/>
              </a:ext>
            </a:extLst>
          </p:cNvPr>
          <p:cNvGraphicFramePr>
            <a:graphicFrameLocks/>
          </p:cNvGraphicFramePr>
          <p:nvPr>
            <p:extLst>
              <p:ext uri="{D42A27DB-BD31-4B8C-83A1-F6EECF244321}">
                <p14:modId xmlns:p14="http://schemas.microsoft.com/office/powerpoint/2010/main" val="1843992390"/>
              </p:ext>
            </p:extLst>
          </p:nvPr>
        </p:nvGraphicFramePr>
        <p:xfrm>
          <a:off x="230188" y="985838"/>
          <a:ext cx="8715375" cy="3114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799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4405AA31-87DB-4C94-A7DE-C865BC617CC8}"/>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How to Access Data</a:t>
            </a:r>
          </a:p>
        </p:txBody>
      </p:sp>
      <p:graphicFrame>
        <p:nvGraphicFramePr>
          <p:cNvPr id="3" name="Diagram 2">
            <a:extLst>
              <a:ext uri="{FF2B5EF4-FFF2-40B4-BE49-F238E27FC236}">
                <a16:creationId xmlns:a16="http://schemas.microsoft.com/office/drawing/2014/main" id="{534213F9-832E-4EA2-980E-B9FA075871AD}"/>
              </a:ext>
            </a:extLst>
          </p:cNvPr>
          <p:cNvGraphicFramePr/>
          <p:nvPr>
            <p:extLst>
              <p:ext uri="{D42A27DB-BD31-4B8C-83A1-F6EECF244321}">
                <p14:modId xmlns:p14="http://schemas.microsoft.com/office/powerpoint/2010/main" val="2330703450"/>
              </p:ext>
            </p:extLst>
          </p:nvPr>
        </p:nvGraphicFramePr>
        <p:xfrm>
          <a:off x="1038224" y="1019175"/>
          <a:ext cx="6486525" cy="3209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0439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3FF35-2922-4CF8-AB4A-CB49CE50628B}"/>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Databricks Delta?</a:t>
            </a:r>
          </a:p>
        </p:txBody>
      </p:sp>
      <p:graphicFrame>
        <p:nvGraphicFramePr>
          <p:cNvPr id="5" name="Diagram 4">
            <a:extLst>
              <a:ext uri="{FF2B5EF4-FFF2-40B4-BE49-F238E27FC236}">
                <a16:creationId xmlns:a16="http://schemas.microsoft.com/office/drawing/2014/main" id="{BF696707-5182-4738-A7F1-49B82B5B8877}"/>
              </a:ext>
            </a:extLst>
          </p:cNvPr>
          <p:cNvGraphicFramePr/>
          <p:nvPr>
            <p:extLst>
              <p:ext uri="{D42A27DB-BD31-4B8C-83A1-F6EECF244321}">
                <p14:modId xmlns:p14="http://schemas.microsoft.com/office/powerpoint/2010/main" val="2556010039"/>
              </p:ext>
            </p:extLst>
          </p:nvPr>
        </p:nvGraphicFramePr>
        <p:xfrm>
          <a:off x="2714625" y="1027112"/>
          <a:ext cx="5429250" cy="3089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AD35B08E-34CE-4329-A0D4-7F57B7DFFD47}"/>
              </a:ext>
            </a:extLst>
          </p:cNvPr>
          <p:cNvSpPr/>
          <p:nvPr/>
        </p:nvSpPr>
        <p:spPr>
          <a:xfrm>
            <a:off x="323850" y="1190625"/>
            <a:ext cx="2457450" cy="2590800"/>
          </a:xfrm>
          <a:prstGeom prst="ellipse">
            <a:avLst/>
          </a:prstGeom>
          <a:solidFill>
            <a:srgbClr val="B01C87"/>
          </a:solidFill>
          <a:ln w="12700" cap="flat" cmpd="sng" algn="ctr">
            <a:solidFill>
              <a:srgbClr val="B01C8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Calibri" panose="020F0502020204030204"/>
                <a:ea typeface="+mn-ea"/>
                <a:cs typeface="+mn-cs"/>
              </a:rPr>
              <a:t>Databricks </a:t>
            </a:r>
            <a:r>
              <a:rPr lang="en-US" sz="2400" kern="0">
                <a:solidFill>
                  <a:srgbClr val="FFFFFF"/>
                </a:solidFill>
                <a:latin typeface="Calibri" panose="020F0502020204030204"/>
              </a:rPr>
              <a:t>Delta</a:t>
            </a:r>
            <a:endParaRPr kumimoji="0" lang="en-US" sz="24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202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BDFF4D4-3A8B-4502-A7A7-66C7E085B629}"/>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Power BI Integration</a:t>
            </a:r>
          </a:p>
        </p:txBody>
      </p:sp>
      <p:graphicFrame>
        <p:nvGraphicFramePr>
          <p:cNvPr id="3" name="Diagram 2">
            <a:extLst>
              <a:ext uri="{FF2B5EF4-FFF2-40B4-BE49-F238E27FC236}">
                <a16:creationId xmlns:a16="http://schemas.microsoft.com/office/drawing/2014/main" id="{5B17F8CE-F95D-473F-BFF3-5D482719D90C}"/>
              </a:ext>
            </a:extLst>
          </p:cNvPr>
          <p:cNvGraphicFramePr/>
          <p:nvPr>
            <p:extLst>
              <p:ext uri="{D42A27DB-BD31-4B8C-83A1-F6EECF244321}">
                <p14:modId xmlns:p14="http://schemas.microsoft.com/office/powerpoint/2010/main" val="2375045144"/>
              </p:ext>
            </p:extLst>
          </p:nvPr>
        </p:nvGraphicFramePr>
        <p:xfrm>
          <a:off x="375526" y="1041509"/>
          <a:ext cx="3244769" cy="3191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E8D88F6-0170-45B0-93C0-5EC432318A9E}"/>
              </a:ext>
            </a:extLst>
          </p:cNvPr>
          <p:cNvPicPr>
            <a:picLocks noChangeAspect="1"/>
          </p:cNvPicPr>
          <p:nvPr/>
        </p:nvPicPr>
        <p:blipFill rotWithShape="1">
          <a:blip r:embed="rId8"/>
          <a:srcRect l="62405" t="46561" r="11571" b="14958"/>
          <a:stretch/>
        </p:blipFill>
        <p:spPr>
          <a:xfrm>
            <a:off x="4178461" y="1041509"/>
            <a:ext cx="4196474" cy="2326968"/>
          </a:xfrm>
          <a:prstGeom prst="rect">
            <a:avLst/>
          </a:prstGeom>
        </p:spPr>
      </p:pic>
    </p:spTree>
    <p:extLst>
      <p:ext uri="{BB962C8B-B14F-4D97-AF65-F5344CB8AC3E}">
        <p14:creationId xmlns:p14="http://schemas.microsoft.com/office/powerpoint/2010/main" val="250580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2">
            <a:extLst>
              <a:ext uri="{FF2B5EF4-FFF2-40B4-BE49-F238E27FC236}">
                <a16:creationId xmlns:a16="http://schemas.microsoft.com/office/drawing/2014/main" id="{AF5513D7-E6A7-47E1-A93F-A0CC4C99358F}"/>
              </a:ext>
            </a:extLst>
          </p:cNvPr>
          <p:cNvGraphicFramePr>
            <a:graphicFrameLocks/>
          </p:cNvGraphicFramePr>
          <p:nvPr>
            <p:extLst>
              <p:ext uri="{D42A27DB-BD31-4B8C-83A1-F6EECF244321}">
                <p14:modId xmlns:p14="http://schemas.microsoft.com/office/powerpoint/2010/main" val="2796797301"/>
              </p:ext>
            </p:extLst>
          </p:nvPr>
        </p:nvGraphicFramePr>
        <p:xfrm>
          <a:off x="1304925" y="917575"/>
          <a:ext cx="6054601" cy="3907770"/>
        </p:xfrm>
        <a:graphic>
          <a:graphicData uri="http://schemas.openxmlformats.org/drawingml/2006/table">
            <a:tbl>
              <a:tblPr firstRow="1" bandRow="1"/>
              <a:tblGrid>
                <a:gridCol w="4389490">
                  <a:extLst>
                    <a:ext uri="{9D8B030D-6E8A-4147-A177-3AD203B41FA5}">
                      <a16:colId xmlns:a16="http://schemas.microsoft.com/office/drawing/2014/main" val="20000"/>
                    </a:ext>
                  </a:extLst>
                </a:gridCol>
                <a:gridCol w="1665111">
                  <a:extLst>
                    <a:ext uri="{9D8B030D-6E8A-4147-A177-3AD203B41FA5}">
                      <a16:colId xmlns:a16="http://schemas.microsoft.com/office/drawing/2014/main" val="20001"/>
                    </a:ext>
                  </a:extLst>
                </a:gridCol>
              </a:tblGrid>
              <a:tr h="399437">
                <a:tc>
                  <a:txBody>
                    <a:bodyPr/>
                    <a:lstStyle>
                      <a:lvl1pPr marL="0" algn="l" defTabSz="685800" rtl="0" eaLnBrk="1" latinLnBrk="0" hangingPunct="1">
                        <a:defRPr sz="1350" b="1" kern="1200">
                          <a:solidFill>
                            <a:schemeClr val="lt1"/>
                          </a:solidFill>
                          <a:latin typeface="Calibri" panose="020F0502020204030204"/>
                        </a:defRPr>
                      </a:lvl1pPr>
                      <a:lvl2pPr marL="342900" algn="l" defTabSz="685800" rtl="0" eaLnBrk="1" latinLnBrk="0" hangingPunct="1">
                        <a:defRPr sz="1350" b="1" kern="1200">
                          <a:solidFill>
                            <a:schemeClr val="lt1"/>
                          </a:solidFill>
                          <a:latin typeface="Calibri" panose="020F0502020204030204"/>
                        </a:defRPr>
                      </a:lvl2pPr>
                      <a:lvl3pPr marL="685800" algn="l" defTabSz="685800" rtl="0" eaLnBrk="1" latinLnBrk="0" hangingPunct="1">
                        <a:defRPr sz="1350" b="1" kern="1200">
                          <a:solidFill>
                            <a:schemeClr val="lt1"/>
                          </a:solidFill>
                          <a:latin typeface="Calibri" panose="020F0502020204030204"/>
                        </a:defRPr>
                      </a:lvl3pPr>
                      <a:lvl4pPr marL="1028700" algn="l" defTabSz="685800" rtl="0" eaLnBrk="1" latinLnBrk="0" hangingPunct="1">
                        <a:defRPr sz="1350" b="1" kern="1200">
                          <a:solidFill>
                            <a:schemeClr val="lt1"/>
                          </a:solidFill>
                          <a:latin typeface="Calibri" panose="020F0502020204030204"/>
                        </a:defRPr>
                      </a:lvl4pPr>
                      <a:lvl5pPr marL="1371600" algn="l" defTabSz="685800" rtl="0" eaLnBrk="1" latinLnBrk="0" hangingPunct="1">
                        <a:defRPr sz="1350" b="1" kern="1200">
                          <a:solidFill>
                            <a:schemeClr val="lt1"/>
                          </a:solidFill>
                          <a:latin typeface="Calibri" panose="020F0502020204030204"/>
                        </a:defRPr>
                      </a:lvl5pPr>
                      <a:lvl6pPr marL="1714500" algn="l" defTabSz="685800" rtl="0" eaLnBrk="1" latinLnBrk="0" hangingPunct="1">
                        <a:defRPr sz="1350" b="1" kern="1200">
                          <a:solidFill>
                            <a:schemeClr val="lt1"/>
                          </a:solidFill>
                          <a:latin typeface="Calibri" panose="020F0502020204030204"/>
                        </a:defRPr>
                      </a:lvl6pPr>
                      <a:lvl7pPr marL="2057400" algn="l" defTabSz="685800" rtl="0" eaLnBrk="1" latinLnBrk="0" hangingPunct="1">
                        <a:defRPr sz="1350" b="1" kern="1200">
                          <a:solidFill>
                            <a:schemeClr val="lt1"/>
                          </a:solidFill>
                          <a:latin typeface="Calibri" panose="020F0502020204030204"/>
                        </a:defRPr>
                      </a:lvl7pPr>
                      <a:lvl8pPr marL="2400300" algn="l" defTabSz="685800" rtl="0" eaLnBrk="1" latinLnBrk="0" hangingPunct="1">
                        <a:defRPr sz="1350" b="1" kern="1200">
                          <a:solidFill>
                            <a:schemeClr val="lt1"/>
                          </a:solidFill>
                          <a:latin typeface="Calibri" panose="020F0502020204030204"/>
                        </a:defRPr>
                      </a:lvl8pPr>
                      <a:lvl9pPr marL="2743200" algn="l" defTabSz="685800" rtl="0" eaLnBrk="1" latinLnBrk="0" hangingPunct="1">
                        <a:defRPr sz="1350" b="1" kern="1200">
                          <a:solidFill>
                            <a:schemeClr val="lt1"/>
                          </a:solidFill>
                          <a:latin typeface="Calibri" panose="020F0502020204030204"/>
                        </a:defRPr>
                      </a:lvl9pPr>
                    </a:lstStyle>
                    <a:p>
                      <a:r>
                        <a:rPr lang="en-US" sz="1600">
                          <a:latin typeface="Verdana" panose="020B0604030504040204" pitchFamily="34" charset="0"/>
                          <a:ea typeface="Verdana" panose="020B0604030504040204" pitchFamily="34" charset="0"/>
                          <a:cs typeface="Verdana" panose="020B0604030504040204" pitchFamily="34" charset="0"/>
                        </a:rPr>
                        <a:t>Topic</a:t>
                      </a:r>
                      <a:endParaRPr lang="en-US" sz="1600" b="1" i="0">
                        <a:latin typeface="Verdana" panose="020B0604030504040204" pitchFamily="34" charset="0"/>
                        <a:ea typeface="Verdana" panose="020B0604030504040204" pitchFamily="34" charset="0"/>
                        <a:cs typeface="Verdana" panose="020B0604030504040204" pitchFamily="34" charset="0"/>
                      </a:endParaRPr>
                    </a:p>
                  </a:txBody>
                  <a:tcPr anchor="ctr">
                    <a:lnL w="12700" cmpd="sng">
                      <a:solidFill>
                        <a:srgbClr val="D30EA5"/>
                      </a:solidFill>
                    </a:lnL>
                    <a:lnR w="12700" cap="flat" cmpd="sng" algn="ctr">
                      <a:solidFill>
                        <a:srgbClr val="FFFFFF"/>
                      </a:solidFill>
                      <a:prstDash val="solid"/>
                      <a:round/>
                      <a:headEnd type="none" w="med" len="med"/>
                      <a:tailEnd type="none" w="med" len="med"/>
                    </a:lnR>
                    <a:lnT w="12700" cmpd="sng">
                      <a:solidFill>
                        <a:srgbClr val="D30EA5"/>
                      </a:solidFill>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4B285F"/>
                    </a:solidFill>
                  </a:tcPr>
                </a:tc>
                <a:tc>
                  <a:txBody>
                    <a:bodyPr/>
                    <a:lstStyle>
                      <a:lvl1pPr marL="0" algn="l" defTabSz="685800" rtl="0" eaLnBrk="1" latinLnBrk="0" hangingPunct="1">
                        <a:defRPr sz="1350" b="1" kern="1200">
                          <a:solidFill>
                            <a:schemeClr val="lt1"/>
                          </a:solidFill>
                          <a:latin typeface="Calibri" panose="020F0502020204030204"/>
                        </a:defRPr>
                      </a:lvl1pPr>
                      <a:lvl2pPr marL="342900" algn="l" defTabSz="685800" rtl="0" eaLnBrk="1" latinLnBrk="0" hangingPunct="1">
                        <a:defRPr sz="1350" b="1" kern="1200">
                          <a:solidFill>
                            <a:schemeClr val="lt1"/>
                          </a:solidFill>
                          <a:latin typeface="Calibri" panose="020F0502020204030204"/>
                        </a:defRPr>
                      </a:lvl2pPr>
                      <a:lvl3pPr marL="685800" algn="l" defTabSz="685800" rtl="0" eaLnBrk="1" latinLnBrk="0" hangingPunct="1">
                        <a:defRPr sz="1350" b="1" kern="1200">
                          <a:solidFill>
                            <a:schemeClr val="lt1"/>
                          </a:solidFill>
                          <a:latin typeface="Calibri" panose="020F0502020204030204"/>
                        </a:defRPr>
                      </a:lvl3pPr>
                      <a:lvl4pPr marL="1028700" algn="l" defTabSz="685800" rtl="0" eaLnBrk="1" latinLnBrk="0" hangingPunct="1">
                        <a:defRPr sz="1350" b="1" kern="1200">
                          <a:solidFill>
                            <a:schemeClr val="lt1"/>
                          </a:solidFill>
                          <a:latin typeface="Calibri" panose="020F0502020204030204"/>
                        </a:defRPr>
                      </a:lvl4pPr>
                      <a:lvl5pPr marL="1371600" algn="l" defTabSz="685800" rtl="0" eaLnBrk="1" latinLnBrk="0" hangingPunct="1">
                        <a:defRPr sz="1350" b="1" kern="1200">
                          <a:solidFill>
                            <a:schemeClr val="lt1"/>
                          </a:solidFill>
                          <a:latin typeface="Calibri" panose="020F0502020204030204"/>
                        </a:defRPr>
                      </a:lvl5pPr>
                      <a:lvl6pPr marL="1714500" algn="l" defTabSz="685800" rtl="0" eaLnBrk="1" latinLnBrk="0" hangingPunct="1">
                        <a:defRPr sz="1350" b="1" kern="1200">
                          <a:solidFill>
                            <a:schemeClr val="lt1"/>
                          </a:solidFill>
                          <a:latin typeface="Calibri" panose="020F0502020204030204"/>
                        </a:defRPr>
                      </a:lvl6pPr>
                      <a:lvl7pPr marL="2057400" algn="l" defTabSz="685800" rtl="0" eaLnBrk="1" latinLnBrk="0" hangingPunct="1">
                        <a:defRPr sz="1350" b="1" kern="1200">
                          <a:solidFill>
                            <a:schemeClr val="lt1"/>
                          </a:solidFill>
                          <a:latin typeface="Calibri" panose="020F0502020204030204"/>
                        </a:defRPr>
                      </a:lvl7pPr>
                      <a:lvl8pPr marL="2400300" algn="l" defTabSz="685800" rtl="0" eaLnBrk="1" latinLnBrk="0" hangingPunct="1">
                        <a:defRPr sz="1350" b="1" kern="1200">
                          <a:solidFill>
                            <a:schemeClr val="lt1"/>
                          </a:solidFill>
                          <a:latin typeface="Calibri" panose="020F0502020204030204"/>
                        </a:defRPr>
                      </a:lvl8pPr>
                      <a:lvl9pPr marL="2743200" algn="l" defTabSz="685800" rtl="0" eaLnBrk="1" latinLnBrk="0" hangingPunct="1">
                        <a:defRPr sz="1350" b="1" kern="1200">
                          <a:solidFill>
                            <a:schemeClr val="lt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Verdana" panose="020B0604030504040204" pitchFamily="34" charset="0"/>
                          <a:ea typeface="Verdana" panose="020B0604030504040204" pitchFamily="34" charset="0"/>
                          <a:cs typeface="Verdana" panose="020B0604030504040204" pitchFamily="34" charset="0"/>
                        </a:rPr>
                        <a:t>Time (approx.)</a:t>
                      </a:r>
                      <a:endParaRPr lang="en-US" sz="1600" b="1" i="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D30EA5"/>
                      </a:solidFill>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4B285F"/>
                    </a:solidFill>
                  </a:tcPr>
                </a:tc>
                <a:extLst>
                  <a:ext uri="{0D108BD9-81ED-4DB2-BD59-A6C34878D82A}">
                    <a16:rowId xmlns:a16="http://schemas.microsoft.com/office/drawing/2014/main" val="10000"/>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Arrival and Setup</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kern="1200" dirty="0">
                          <a:solidFill>
                            <a:srgbClr val="4A403A"/>
                          </a:solidFill>
                          <a:effectLst/>
                          <a:latin typeface="Verdana" panose="020B0604030504040204" pitchFamily="34" charset="0"/>
                          <a:ea typeface="Verdana" panose="020B0604030504040204" pitchFamily="34" charset="0"/>
                          <a:cs typeface="Verdana" panose="020B0604030504040204" pitchFamily="34" charset="0"/>
                        </a:rPr>
                        <a:t>8:30 – 9:00</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0296584"/>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r>
                        <a:rPr lang="en-US" sz="1050" b="1">
                          <a:solidFill>
                            <a:srgbClr val="4A403A"/>
                          </a:solidFill>
                          <a:latin typeface="Verdana" panose="020B0604030504040204" pitchFamily="34" charset="0"/>
                          <a:ea typeface="Verdana" panose="020B0604030504040204" pitchFamily="34" charset="0"/>
                          <a:cs typeface="Verdana" panose="020B0604030504040204" pitchFamily="34" charset="0"/>
                        </a:rPr>
                        <a:t>Databricks Overview and Interface Walkthrough</a:t>
                      </a:r>
                      <a:endPar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rgbClr val="4A403A"/>
                          </a:solidFill>
                          <a:effectLst/>
                          <a:latin typeface="Verdana" panose="020B0604030504040204" pitchFamily="34" charset="0"/>
                          <a:ea typeface="Verdana" panose="020B0604030504040204" pitchFamily="34" charset="0"/>
                          <a:cs typeface="Verdana" panose="020B0604030504040204" pitchFamily="34" charset="0"/>
                        </a:rPr>
                        <a:t>9:00 – 10:00 </a:t>
                      </a:r>
                      <a:endParaRPr lang="en-US" sz="1050" b="0" i="0" kern="1200" dirty="0">
                        <a:solidFill>
                          <a:srgbClr val="4A403A"/>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r>
                        <a:rPr lang="en-US" sz="1050" b="1" i="0">
                          <a:solidFill>
                            <a:srgbClr val="4A403A"/>
                          </a:solidFill>
                          <a:latin typeface="Verdana" panose="020B0604030504040204" pitchFamily="34" charset="0"/>
                          <a:ea typeface="Verdana" panose="020B0604030504040204" pitchFamily="34" charset="0"/>
                          <a:cs typeface="Verdana" panose="020B0604030504040204" pitchFamily="34" charset="0"/>
                        </a:rPr>
                        <a:t>Break</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kern="1200">
                          <a:solidFill>
                            <a:srgbClr val="4A403A"/>
                          </a:solidFill>
                          <a:effectLst/>
                          <a:latin typeface="Verdana" panose="020B0604030504040204" pitchFamily="34" charset="0"/>
                          <a:ea typeface="Verdana" panose="020B0604030504040204" pitchFamily="34" charset="0"/>
                          <a:cs typeface="Verdana" panose="020B0604030504040204" pitchFamily="34" charset="0"/>
                        </a:rPr>
                        <a:t>10:00 – 10:15</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dirty="0">
                          <a:solidFill>
                            <a:srgbClr val="4A403A"/>
                          </a:solidFill>
                          <a:latin typeface="Verdana" panose="020B0604030504040204" pitchFamily="34" charset="0"/>
                          <a:ea typeface="Verdana" panose="020B0604030504040204" pitchFamily="34" charset="0"/>
                          <a:cs typeface="Verdana" panose="020B0604030504040204" pitchFamily="34" charset="0"/>
                        </a:rPr>
                        <a:t>Read, Transform, and Explore Data</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A403A"/>
                          </a:solidFill>
                          <a:effectLst/>
                          <a:uLnTx/>
                          <a:uFillTx/>
                          <a:latin typeface="Verdana" panose="020B0604030504040204" pitchFamily="34" charset="0"/>
                          <a:ea typeface="Verdana" panose="020B0604030504040204" pitchFamily="34" charset="0"/>
                          <a:cs typeface="Verdana" panose="020B0604030504040204" pitchFamily="34" charset="0"/>
                        </a:rPr>
                        <a:t>10:15 – 12:00 </a:t>
                      </a:r>
                      <a:endParaRPr lang="en-US" sz="1050" b="0" i="0">
                        <a:solidFill>
                          <a:srgbClr val="4A403A"/>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dirty="0">
                          <a:solidFill>
                            <a:srgbClr val="4A403A"/>
                          </a:solidFill>
                          <a:latin typeface="Verdana" panose="020B0604030504040204" pitchFamily="34" charset="0"/>
                          <a:ea typeface="Verdana" panose="020B0604030504040204" pitchFamily="34" charset="0"/>
                          <a:cs typeface="Verdana" panose="020B0604030504040204" pitchFamily="34" charset="0"/>
                        </a:rPr>
                        <a:t>Lunch</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rgbClr val="4A403A"/>
                          </a:solidFill>
                          <a:latin typeface="Verdana" panose="020B0604030504040204" pitchFamily="34" charset="0"/>
                          <a:ea typeface="Verdana" panose="020B0604030504040204" pitchFamily="34" charset="0"/>
                          <a:cs typeface="Verdana" panose="020B0604030504040204" pitchFamily="34" charset="0"/>
                        </a:rPr>
                        <a:t>12:00 – 12:45</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00698026"/>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dirty="0">
                          <a:solidFill>
                            <a:srgbClr val="4A403A"/>
                          </a:solidFill>
                          <a:latin typeface="Verdana" panose="020B0604030504040204" pitchFamily="34" charset="0"/>
                          <a:ea typeface="Verdana" panose="020B0604030504040204" pitchFamily="34" charset="0"/>
                          <a:cs typeface="Verdana" panose="020B0604030504040204" pitchFamily="34" charset="0"/>
                        </a:rPr>
                        <a:t>Structured Streaming and Jobs</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rgbClr val="4A403A"/>
                          </a:solidFill>
                          <a:latin typeface="Verdana" panose="020B0604030504040204" pitchFamily="34" charset="0"/>
                          <a:ea typeface="Verdana" panose="020B0604030504040204" pitchFamily="34" charset="0"/>
                          <a:cs typeface="Verdana" panose="020B0604030504040204" pitchFamily="34" charset="0"/>
                        </a:rPr>
                        <a:t>12:45 – 1:45</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94279224"/>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dirty="0">
                          <a:solidFill>
                            <a:srgbClr val="4A403A"/>
                          </a:solidFill>
                          <a:latin typeface="Verdana" panose="020B0604030504040204" pitchFamily="34" charset="0"/>
                          <a:ea typeface="Verdana" panose="020B0604030504040204" pitchFamily="34" charset="0"/>
                          <a:cs typeface="Verdana" panose="020B0604030504040204" pitchFamily="34" charset="0"/>
                        </a:rPr>
                        <a:t>Delta Storage</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A403A"/>
                          </a:solidFill>
                          <a:effectLst/>
                          <a:uLnTx/>
                          <a:uFillTx/>
                          <a:latin typeface="Verdana" panose="020B0604030504040204" pitchFamily="34" charset="0"/>
                          <a:ea typeface="Verdana" panose="020B0604030504040204" pitchFamily="34" charset="0"/>
                          <a:cs typeface="Verdana" panose="020B0604030504040204" pitchFamily="34" charset="0"/>
                        </a:rPr>
                        <a:t>1:45 – 2:30</a:t>
                      </a:r>
                      <a:endParaRPr lang="en-US" sz="1050" b="0" i="0" dirty="0">
                        <a:solidFill>
                          <a:srgbClr val="4A403A"/>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dirty="0">
                          <a:solidFill>
                            <a:srgbClr val="4A403A"/>
                          </a:solidFill>
                          <a:latin typeface="Verdana" panose="020B0604030504040204" pitchFamily="34" charset="0"/>
                          <a:ea typeface="Verdana" panose="020B0604030504040204" pitchFamily="34" charset="0"/>
                          <a:cs typeface="Verdana" panose="020B0604030504040204" pitchFamily="34" charset="0"/>
                        </a:rPr>
                        <a:t>Break</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rgbClr val="4A403A"/>
                          </a:solidFill>
                          <a:latin typeface="Verdana" panose="020B0604030504040204" pitchFamily="34" charset="0"/>
                          <a:ea typeface="Verdana" panose="020B0604030504040204" pitchFamily="34" charset="0"/>
                          <a:cs typeface="Verdana" panose="020B0604030504040204" pitchFamily="34" charset="0"/>
                        </a:rPr>
                        <a:t>2:30 – 2:45</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26321688"/>
                  </a:ext>
                </a:extLst>
              </a:tr>
              <a:tr h="3328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dirty="0">
                          <a:solidFill>
                            <a:srgbClr val="4A403A"/>
                          </a:solidFill>
                          <a:latin typeface="Verdana" panose="020B0604030504040204" pitchFamily="34" charset="0"/>
                          <a:ea typeface="Verdana" panose="020B0604030504040204" pitchFamily="34" charset="0"/>
                          <a:cs typeface="Verdana" panose="020B0604030504040204" pitchFamily="34" charset="0"/>
                        </a:rPr>
                        <a:t>Power BI and Machine Learning</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rgbClr val="4A403A"/>
                          </a:solidFill>
                          <a:latin typeface="Verdana" panose="020B0604030504040204" pitchFamily="34" charset="0"/>
                          <a:ea typeface="Verdana" panose="020B0604030504040204" pitchFamily="34" charset="0"/>
                          <a:cs typeface="Verdana" panose="020B0604030504040204" pitchFamily="34" charset="0"/>
                        </a:rPr>
                        <a:t>2:45 – 4:00</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5455735"/>
                  </a:ext>
                </a:extLst>
              </a:tr>
              <a:tr h="332865">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dirty="0">
                          <a:solidFill>
                            <a:srgbClr val="4A403A"/>
                          </a:solidFill>
                          <a:latin typeface="Verdana" panose="020B0604030504040204" pitchFamily="34" charset="0"/>
                          <a:ea typeface="Verdana" panose="020B0604030504040204" pitchFamily="34" charset="0"/>
                          <a:cs typeface="Verdana" panose="020B0604030504040204" pitchFamily="34" charset="0"/>
                        </a:rPr>
                        <a:t>Closing, Q&amp;A, Discussion</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800" rtl="0" eaLnBrk="1" latinLnBrk="0" hangingPunct="1">
                        <a:defRPr sz="1350" kern="1200">
                          <a:solidFill>
                            <a:schemeClr val="dk1"/>
                          </a:solidFill>
                          <a:latin typeface="Calibri" panose="020F0502020204030204"/>
                        </a:defRPr>
                      </a:lvl1pPr>
                      <a:lvl2pPr marL="342900" algn="l" defTabSz="685800" rtl="0" eaLnBrk="1" latinLnBrk="0" hangingPunct="1">
                        <a:defRPr sz="1350" kern="1200">
                          <a:solidFill>
                            <a:schemeClr val="dk1"/>
                          </a:solidFill>
                          <a:latin typeface="Calibri" panose="020F0502020204030204"/>
                        </a:defRPr>
                      </a:lvl2pPr>
                      <a:lvl3pPr marL="685800" algn="l" defTabSz="685800" rtl="0" eaLnBrk="1" latinLnBrk="0" hangingPunct="1">
                        <a:defRPr sz="1350" kern="1200">
                          <a:solidFill>
                            <a:schemeClr val="dk1"/>
                          </a:solidFill>
                          <a:latin typeface="Calibri" panose="020F0502020204030204"/>
                        </a:defRPr>
                      </a:lvl3pPr>
                      <a:lvl4pPr marL="1028700" algn="l" defTabSz="685800" rtl="0" eaLnBrk="1" latinLnBrk="0" hangingPunct="1">
                        <a:defRPr sz="1350" kern="1200">
                          <a:solidFill>
                            <a:schemeClr val="dk1"/>
                          </a:solidFill>
                          <a:latin typeface="Calibri" panose="020F0502020204030204"/>
                        </a:defRPr>
                      </a:lvl4pPr>
                      <a:lvl5pPr marL="1371600" algn="l" defTabSz="685800" rtl="0" eaLnBrk="1" latinLnBrk="0" hangingPunct="1">
                        <a:defRPr sz="1350" kern="1200">
                          <a:solidFill>
                            <a:schemeClr val="dk1"/>
                          </a:solidFill>
                          <a:latin typeface="Calibri" panose="020F0502020204030204"/>
                        </a:defRPr>
                      </a:lvl5pPr>
                      <a:lvl6pPr marL="1714500" algn="l" defTabSz="685800" rtl="0" eaLnBrk="1" latinLnBrk="0" hangingPunct="1">
                        <a:defRPr sz="1350" kern="1200">
                          <a:solidFill>
                            <a:schemeClr val="dk1"/>
                          </a:solidFill>
                          <a:latin typeface="Calibri" panose="020F0502020204030204"/>
                        </a:defRPr>
                      </a:lvl6pPr>
                      <a:lvl7pPr marL="2057400" algn="l" defTabSz="685800" rtl="0" eaLnBrk="1" latinLnBrk="0" hangingPunct="1">
                        <a:defRPr sz="1350" kern="1200">
                          <a:solidFill>
                            <a:schemeClr val="dk1"/>
                          </a:solidFill>
                          <a:latin typeface="Calibri" panose="020F0502020204030204"/>
                        </a:defRPr>
                      </a:lvl7pPr>
                      <a:lvl8pPr marL="2400300" algn="l" defTabSz="685800" rtl="0" eaLnBrk="1" latinLnBrk="0" hangingPunct="1">
                        <a:defRPr sz="1350" kern="1200">
                          <a:solidFill>
                            <a:schemeClr val="dk1"/>
                          </a:solidFill>
                          <a:latin typeface="Calibri" panose="020F0502020204030204"/>
                        </a:defRPr>
                      </a:lvl8pPr>
                      <a:lvl9pPr marL="2743200" algn="l" defTabSz="685800" rtl="0" eaLnBrk="1" latinLnBrk="0" hangingPunct="1">
                        <a:defRPr sz="135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rgbClr val="4A403A"/>
                          </a:solidFill>
                          <a:latin typeface="Verdana" panose="020B0604030504040204" pitchFamily="34" charset="0"/>
                          <a:ea typeface="Verdana" panose="020B0604030504040204" pitchFamily="34" charset="0"/>
                          <a:cs typeface="Verdana" panose="020B0604030504040204" pitchFamily="34" charset="0"/>
                        </a:rPr>
                        <a:t>04:00 – 4:30</a:t>
                      </a:r>
                    </a:p>
                  </a:txBody>
                  <a:tcPr anchor="ctr">
                    <a:lnL w="12700" cap="flat" cmpd="sng" algn="ctr">
                      <a:solidFill>
                        <a:srgbClr val="9C968E"/>
                      </a:solidFill>
                      <a:prstDash val="solid"/>
                      <a:round/>
                      <a:headEnd type="none" w="med" len="med"/>
                      <a:tailEnd type="none" w="med" len="med"/>
                    </a:lnL>
                    <a:lnR w="12700" cap="flat" cmpd="sng" algn="ctr">
                      <a:solidFill>
                        <a:srgbClr val="9C968E"/>
                      </a:solidFill>
                      <a:prstDash val="solid"/>
                      <a:round/>
                      <a:headEnd type="none" w="med" len="med"/>
                      <a:tailEnd type="none" w="med" len="med"/>
                    </a:lnR>
                    <a:lnT w="12700" cap="flat" cmpd="sng" algn="ctr">
                      <a:solidFill>
                        <a:srgbClr val="9C968E"/>
                      </a:solidFill>
                      <a:prstDash val="solid"/>
                      <a:round/>
                      <a:headEnd type="none" w="med" len="med"/>
                      <a:tailEnd type="none" w="med" len="med"/>
                    </a:lnT>
                    <a:lnB w="12700" cap="flat" cmpd="sng" algn="ctr">
                      <a:solidFill>
                        <a:srgbClr val="9C968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64530518"/>
                  </a:ext>
                </a:extLst>
              </a:tr>
            </a:tbl>
          </a:graphicData>
        </a:graphic>
      </p:graphicFrame>
      <p:sp>
        <p:nvSpPr>
          <p:cNvPr id="7" name="Title 2">
            <a:extLst>
              <a:ext uri="{FF2B5EF4-FFF2-40B4-BE49-F238E27FC236}">
                <a16:creationId xmlns:a16="http://schemas.microsoft.com/office/drawing/2014/main" id="{23573720-88E9-48EE-AFCA-E91FD944CCB5}"/>
              </a:ext>
            </a:extLst>
          </p:cNvPr>
          <p:cNvSpPr txBox="1">
            <a:spLocks/>
          </p:cNvSpPr>
          <p:nvPr/>
        </p:nvSpPr>
        <p:spPr>
          <a:xfrm>
            <a:off x="430213" y="228600"/>
            <a:ext cx="8713787" cy="682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Detailed Schedule</a:t>
            </a:r>
          </a:p>
        </p:txBody>
      </p:sp>
    </p:spTree>
    <p:extLst>
      <p:ext uri="{BB962C8B-B14F-4D97-AF65-F5344CB8AC3E}">
        <p14:creationId xmlns:p14="http://schemas.microsoft.com/office/powerpoint/2010/main" val="15461712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D3B2-0AAF-4C43-980E-2522185234B0}"/>
              </a:ext>
            </a:extLst>
          </p:cNvPr>
          <p:cNvSpPr>
            <a:spLocks noGrp="1"/>
          </p:cNvSpPr>
          <p:nvPr>
            <p:ph type="title" idx="4294967295"/>
          </p:nvPr>
        </p:nvSpPr>
        <p:spPr>
          <a:xfrm>
            <a:off x="430213" y="219075"/>
            <a:ext cx="8713787" cy="682625"/>
          </a:xfrm>
        </p:spPr>
        <p:txBody>
          <a:bodyPr>
            <a:normAutofit/>
          </a:bodyPr>
          <a:lstStyle/>
          <a:p>
            <a:r>
              <a:rPr lang="en-US" dirty="0">
                <a:latin typeface="Rockwell" panose="02060603020205020403" pitchFamily="18" charset="0"/>
              </a:rPr>
              <a:t>Databricks for Machine Learning</a:t>
            </a:r>
          </a:p>
        </p:txBody>
      </p:sp>
      <p:graphicFrame>
        <p:nvGraphicFramePr>
          <p:cNvPr id="10" name="Diagram 9">
            <a:extLst>
              <a:ext uri="{FF2B5EF4-FFF2-40B4-BE49-F238E27FC236}">
                <a16:creationId xmlns:a16="http://schemas.microsoft.com/office/drawing/2014/main" id="{9DE85409-34A7-4260-970E-B52E99F324A4}"/>
              </a:ext>
            </a:extLst>
          </p:cNvPr>
          <p:cNvGraphicFramePr/>
          <p:nvPr/>
        </p:nvGraphicFramePr>
        <p:xfrm>
          <a:off x="1388586" y="1361440"/>
          <a:ext cx="1916747" cy="2420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10DE947-4B0F-42FC-8210-8C3B6B833540}"/>
              </a:ext>
            </a:extLst>
          </p:cNvPr>
          <p:cNvSpPr txBox="1"/>
          <p:nvPr/>
        </p:nvSpPr>
        <p:spPr>
          <a:xfrm>
            <a:off x="4572000" y="1361440"/>
            <a:ext cx="4130040" cy="2784737"/>
          </a:xfrm>
          <a:prstGeom prst="rect">
            <a:avLst/>
          </a:prstGeom>
          <a:noFill/>
        </p:spPr>
        <p:txBody>
          <a:bodyPr wrap="square" rtlCol="0">
            <a:spAutoFit/>
          </a:bodyPr>
          <a:lstStyle/>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800">
                <a:solidFill>
                  <a:prstClr val="black"/>
                </a:solidFill>
                <a:latin typeface="Calibri" panose="020F0502020204030204"/>
              </a:rPr>
              <a:t>Integrated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Version Control</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Language Support</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Environment Management</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One-Click Visualizations</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2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D3B2-0AAF-4C43-980E-2522185234B0}"/>
              </a:ext>
            </a:extLst>
          </p:cNvPr>
          <p:cNvSpPr>
            <a:spLocks noGrp="1"/>
          </p:cNvSpPr>
          <p:nvPr>
            <p:ph type="title" idx="4294967295"/>
          </p:nvPr>
        </p:nvSpPr>
        <p:spPr>
          <a:xfrm>
            <a:off x="430213" y="219075"/>
            <a:ext cx="8713787" cy="682625"/>
          </a:xfrm>
        </p:spPr>
        <p:txBody>
          <a:bodyPr>
            <a:normAutofit/>
          </a:bodyPr>
          <a:lstStyle/>
          <a:p>
            <a:r>
              <a:rPr lang="en-US" dirty="0">
                <a:latin typeface="Rockwell" panose="02060603020205020403" pitchFamily="18" charset="0"/>
              </a:rPr>
              <a:t>Databricks for Machine Learning</a:t>
            </a:r>
          </a:p>
        </p:txBody>
      </p:sp>
      <p:graphicFrame>
        <p:nvGraphicFramePr>
          <p:cNvPr id="10" name="Diagram 9">
            <a:extLst>
              <a:ext uri="{FF2B5EF4-FFF2-40B4-BE49-F238E27FC236}">
                <a16:creationId xmlns:a16="http://schemas.microsoft.com/office/drawing/2014/main" id="{9DE85409-34A7-4260-970E-B52E99F324A4}"/>
              </a:ext>
            </a:extLst>
          </p:cNvPr>
          <p:cNvGraphicFramePr/>
          <p:nvPr/>
        </p:nvGraphicFramePr>
        <p:xfrm>
          <a:off x="1388586" y="1361440"/>
          <a:ext cx="1916747" cy="2420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30635CA2-F609-44BD-BEE2-B8ADCC2AA82D}"/>
              </a:ext>
            </a:extLst>
          </p:cNvPr>
          <p:cNvSpPr txBox="1"/>
          <p:nvPr/>
        </p:nvSpPr>
        <p:spPr>
          <a:xfrm>
            <a:off x="4572000" y="1456380"/>
            <a:ext cx="4130040" cy="2230739"/>
          </a:xfrm>
          <a:prstGeom prst="rect">
            <a:avLst/>
          </a:prstGeom>
          <a:noFill/>
        </p:spPr>
        <p:txBody>
          <a:bodyPr wrap="square" rtlCol="0">
            <a:spAutoFit/>
          </a:bodyPr>
          <a:lstStyle/>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Machine Learning Speed</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Easy Cluster Setup</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Autoscaling &amp; Transparency</a:t>
            </a:r>
          </a:p>
          <a:p>
            <a:pPr marL="285750" marR="0" lvl="0" indent="-285750" algn="l" defTabSz="6858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615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77E5538-8045-4BB2-8B74-FE73289F72E2}"/>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706259"/>
                </a:solidFill>
                <a:effectLst/>
                <a:uLnTx/>
                <a:uFillTx/>
                <a:latin typeface="Rockwell" panose="02060603020205020403" pitchFamily="18" charset="77"/>
                <a:ea typeface="Verdana" charset="0"/>
              </a:rPr>
              <a:t>Structured Streaming</a:t>
            </a:r>
          </a:p>
        </p:txBody>
      </p:sp>
      <p:grpSp>
        <p:nvGrpSpPr>
          <p:cNvPr id="10" name="Group 9">
            <a:extLst>
              <a:ext uri="{FF2B5EF4-FFF2-40B4-BE49-F238E27FC236}">
                <a16:creationId xmlns:a16="http://schemas.microsoft.com/office/drawing/2014/main" id="{5CB56F7D-18D8-4388-87BE-E626016E2883}"/>
              </a:ext>
            </a:extLst>
          </p:cNvPr>
          <p:cNvGrpSpPr/>
          <p:nvPr/>
        </p:nvGrpSpPr>
        <p:grpSpPr>
          <a:xfrm>
            <a:off x="613458" y="1434546"/>
            <a:ext cx="2506825" cy="2477696"/>
            <a:chOff x="4140730" y="588129"/>
            <a:chExt cx="1759159" cy="1759159"/>
          </a:xfrm>
        </p:grpSpPr>
        <p:sp>
          <p:nvSpPr>
            <p:cNvPr id="11" name="Oval 10">
              <a:extLst>
                <a:ext uri="{FF2B5EF4-FFF2-40B4-BE49-F238E27FC236}">
                  <a16:creationId xmlns:a16="http://schemas.microsoft.com/office/drawing/2014/main" id="{7AB9E5E1-4757-4831-B35D-6F3F13A1465E}"/>
                </a:ext>
              </a:extLst>
            </p:cNvPr>
            <p:cNvSpPr/>
            <p:nvPr/>
          </p:nvSpPr>
          <p:spPr>
            <a:xfrm>
              <a:off x="4140730" y="588129"/>
              <a:ext cx="1759159" cy="1759159"/>
            </a:xfrm>
            <a:prstGeom prst="ellipse">
              <a:avLst/>
            </a:prstGeom>
            <a:solidFill>
              <a:srgbClr val="B01C87">
                <a:hueOff val="0"/>
                <a:satOff val="0"/>
                <a:lumOff val="0"/>
                <a:alphaOff val="0"/>
              </a:srgbClr>
            </a:solidFill>
            <a:ln w="12700" cap="flat" cmpd="sng" algn="ctr">
              <a:solidFill>
                <a:srgbClr val="FFFFFF">
                  <a:hueOff val="0"/>
                  <a:satOff val="0"/>
                  <a:lumOff val="0"/>
                  <a:alphaOff val="0"/>
                </a:srgbClr>
              </a:solidFill>
              <a:prstDash val="solid"/>
              <a:miter lim="800000"/>
            </a:ln>
            <a:effectLst/>
          </p:spPr>
        </p:sp>
        <p:sp>
          <p:nvSpPr>
            <p:cNvPr id="12" name="Oval 4">
              <a:extLst>
                <a:ext uri="{FF2B5EF4-FFF2-40B4-BE49-F238E27FC236}">
                  <a16:creationId xmlns:a16="http://schemas.microsoft.com/office/drawing/2014/main" id="{17E333F3-2AF1-4743-AD62-ED1A100B8422}"/>
                </a:ext>
              </a:extLst>
            </p:cNvPr>
            <p:cNvSpPr txBox="1"/>
            <p:nvPr/>
          </p:nvSpPr>
          <p:spPr>
            <a:xfrm>
              <a:off x="4398353" y="845752"/>
              <a:ext cx="1243913" cy="1243913"/>
            </a:xfrm>
            <a:prstGeom prst="rect">
              <a:avLst/>
            </a:prstGeom>
            <a:noFill/>
            <a:ln>
              <a:noFill/>
            </a:ln>
            <a:effectLst/>
          </p:spPr>
          <p:txBody>
            <a:bodyPr spcFirstLastPara="0" vert="horz" wrap="square" lIns="17780" tIns="17780" rIns="17780" bIns="17780" numCol="1" spcCol="1270" anchor="ctr" anchorCtr="0">
              <a:noAutofit/>
            </a:bodyPr>
            <a:lstStyle/>
            <a:p>
              <a:pPr marL="0" marR="0" lvl="0" indent="0" algn="ctr" defTabSz="1244600" eaLnBrk="1" fontAlgn="auto" latinLnBrk="0" hangingPunct="1">
                <a:lnSpc>
                  <a:spcPct val="90000"/>
                </a:lnSpc>
                <a:spcBef>
                  <a:spcPct val="0"/>
                </a:spcBef>
                <a:spcAft>
                  <a:spcPct val="35000"/>
                </a:spcAft>
                <a:buClrTx/>
                <a:buSzTx/>
                <a:buFontTx/>
                <a:buNone/>
                <a:tabLst/>
                <a:defRPr/>
              </a:pPr>
              <a:r>
                <a:rPr kumimoji="0" lang="en-US" sz="2800" b="0" i="0" u="none" strike="noStrike" kern="0" cap="none" spc="0" normalizeH="0" baseline="0" noProof="0">
                  <a:ln>
                    <a:noFill/>
                  </a:ln>
                  <a:solidFill>
                    <a:srgbClr val="FFFFFF"/>
                  </a:solidFill>
                  <a:effectLst/>
                  <a:uLnTx/>
                  <a:uFillTx/>
                  <a:latin typeface="Calibri" panose="020F0502020204030204"/>
                  <a:ea typeface="+mn-ea"/>
                  <a:cs typeface="+mn-cs"/>
                </a:rPr>
                <a:t>It’s just another table</a:t>
              </a:r>
            </a:p>
          </p:txBody>
        </p:sp>
      </p:grpSp>
      <p:grpSp>
        <p:nvGrpSpPr>
          <p:cNvPr id="13" name="Group 12">
            <a:extLst>
              <a:ext uri="{FF2B5EF4-FFF2-40B4-BE49-F238E27FC236}">
                <a16:creationId xmlns:a16="http://schemas.microsoft.com/office/drawing/2014/main" id="{B7FAA0E7-2B7E-462D-86C1-54BCDC1F295E}"/>
              </a:ext>
            </a:extLst>
          </p:cNvPr>
          <p:cNvGrpSpPr/>
          <p:nvPr/>
        </p:nvGrpSpPr>
        <p:grpSpPr>
          <a:xfrm>
            <a:off x="3487399" y="1527857"/>
            <a:ext cx="5378809" cy="2384385"/>
            <a:chOff x="6075805" y="588129"/>
            <a:chExt cx="2638738" cy="1759159"/>
          </a:xfrm>
        </p:grpSpPr>
        <p:sp>
          <p:nvSpPr>
            <p:cNvPr id="14" name="Rectangle 13">
              <a:extLst>
                <a:ext uri="{FF2B5EF4-FFF2-40B4-BE49-F238E27FC236}">
                  <a16:creationId xmlns:a16="http://schemas.microsoft.com/office/drawing/2014/main" id="{DA0134C1-3151-4501-B2DE-C37EB572F63F}"/>
                </a:ext>
              </a:extLst>
            </p:cNvPr>
            <p:cNvSpPr/>
            <p:nvPr/>
          </p:nvSpPr>
          <p:spPr>
            <a:xfrm>
              <a:off x="6075805" y="588129"/>
              <a:ext cx="2638738" cy="1759159"/>
            </a:xfrm>
            <a:prstGeom prst="rect">
              <a:avLst/>
            </a:prstGeom>
            <a:noFill/>
            <a:ln>
              <a:noFill/>
            </a:ln>
            <a:effectLst/>
          </p:spPr>
        </p:sp>
        <p:sp>
          <p:nvSpPr>
            <p:cNvPr id="15" name="TextBox 14">
              <a:extLst>
                <a:ext uri="{FF2B5EF4-FFF2-40B4-BE49-F238E27FC236}">
                  <a16:creationId xmlns:a16="http://schemas.microsoft.com/office/drawing/2014/main" id="{6C016F3B-55C9-4F38-9EB3-9D076C64AF6A}"/>
                </a:ext>
              </a:extLst>
            </p:cNvPr>
            <p:cNvSpPr txBox="1"/>
            <p:nvPr/>
          </p:nvSpPr>
          <p:spPr>
            <a:xfrm>
              <a:off x="6075805" y="588129"/>
              <a:ext cx="2638738" cy="1759159"/>
            </a:xfrm>
            <a:prstGeom prst="rect">
              <a:avLst/>
            </a:prstGeom>
            <a:noFill/>
            <a:ln>
              <a:noFill/>
            </a:ln>
            <a:effectLst/>
          </p:spPr>
          <p:txBody>
            <a:bodyPr spcFirstLastPara="0" vert="horz" wrap="square" lIns="0" tIns="0" rIns="0" bIns="0" numCol="1" spcCol="1270" anchor="ctr" anchorCtr="0">
              <a:noAutofit/>
            </a:bodyPr>
            <a:lstStyle/>
            <a:p>
              <a:pPr marL="228600" marR="0" lvl="1" indent="-228600" defTabSz="933450" eaLnBrk="1" fontAlgn="auto" latinLnBrk="0" hangingPunct="1">
                <a:lnSpc>
                  <a:spcPct val="90000"/>
                </a:lnSpc>
                <a:spcBef>
                  <a:spcPct val="0"/>
                </a:spcBef>
                <a:spcAft>
                  <a:spcPct val="15000"/>
                </a:spcAft>
                <a:buClrTx/>
                <a:buSzTx/>
                <a:buFontTx/>
                <a:buChar char="•"/>
                <a:tabLst/>
                <a:defRPr/>
              </a:pPr>
              <a:r>
                <a:rPr kumimoji="0" lang="en-US" sz="2800" b="0" i="0" u="none" strike="noStrike" kern="0" cap="none" spc="0" normalizeH="0" baseline="0" noProof="0">
                  <a:ln>
                    <a:noFill/>
                  </a:ln>
                  <a:solidFill>
                    <a:srgbClr val="554700">
                      <a:hueOff val="0"/>
                      <a:satOff val="0"/>
                      <a:lumOff val="0"/>
                      <a:alphaOff val="0"/>
                    </a:srgbClr>
                  </a:solidFill>
                  <a:effectLst/>
                  <a:uLnTx/>
                  <a:uFillTx/>
                  <a:latin typeface="Calibri" panose="020F0502020204030204"/>
                  <a:ea typeface="+mn-ea"/>
                  <a:cs typeface="+mn-cs"/>
                </a:rPr>
                <a:t>Ingest Streaming Data</a:t>
              </a:r>
            </a:p>
            <a:p>
              <a:pPr marL="228600" marR="0" lvl="1" indent="-228600" defTabSz="933450" eaLnBrk="1" fontAlgn="auto" latinLnBrk="0" hangingPunct="1">
                <a:lnSpc>
                  <a:spcPct val="90000"/>
                </a:lnSpc>
                <a:spcBef>
                  <a:spcPct val="0"/>
                </a:spcBef>
                <a:spcAft>
                  <a:spcPct val="15000"/>
                </a:spcAft>
                <a:buClrTx/>
                <a:buSzTx/>
                <a:buFontTx/>
                <a:buChar char="•"/>
                <a:tabLst/>
                <a:defRPr/>
              </a:pPr>
              <a:r>
                <a:rPr kumimoji="0" lang="en-US" sz="2800" b="0" i="0" u="none" strike="noStrike" kern="0" cap="none" spc="0" normalizeH="0" baseline="0" noProof="0">
                  <a:ln>
                    <a:noFill/>
                  </a:ln>
                  <a:solidFill>
                    <a:srgbClr val="554700">
                      <a:hueOff val="0"/>
                      <a:satOff val="0"/>
                      <a:lumOff val="0"/>
                      <a:alphaOff val="0"/>
                    </a:srgbClr>
                  </a:solidFill>
                  <a:effectLst/>
                  <a:uLnTx/>
                  <a:uFillTx/>
                  <a:latin typeface="Calibri" panose="020F0502020204030204"/>
                  <a:ea typeface="+mn-ea"/>
                  <a:cs typeface="+mn-cs"/>
                </a:rPr>
                <a:t>Create Dataframes</a:t>
              </a:r>
            </a:p>
            <a:p>
              <a:pPr marL="228600" marR="0" lvl="1" indent="-228600" defTabSz="933450" eaLnBrk="1" fontAlgn="auto" latinLnBrk="0" hangingPunct="1">
                <a:lnSpc>
                  <a:spcPct val="90000"/>
                </a:lnSpc>
                <a:spcBef>
                  <a:spcPct val="0"/>
                </a:spcBef>
                <a:spcAft>
                  <a:spcPct val="15000"/>
                </a:spcAft>
                <a:buClrTx/>
                <a:buSzTx/>
                <a:buFontTx/>
                <a:buChar char="•"/>
                <a:tabLst/>
                <a:defRPr/>
              </a:pPr>
              <a:r>
                <a:rPr kumimoji="0" lang="en-US" sz="2800" b="0" i="0" u="none" strike="noStrike" kern="0" cap="none" spc="0" normalizeH="0" baseline="0" noProof="0">
                  <a:ln>
                    <a:noFill/>
                  </a:ln>
                  <a:solidFill>
                    <a:srgbClr val="554700">
                      <a:hueOff val="0"/>
                      <a:satOff val="0"/>
                      <a:lumOff val="0"/>
                      <a:alphaOff val="0"/>
                    </a:srgbClr>
                  </a:solidFill>
                  <a:effectLst/>
                  <a:uLnTx/>
                  <a:uFillTx/>
                  <a:latin typeface="Calibri" panose="020F0502020204030204"/>
                  <a:ea typeface="+mn-ea"/>
                  <a:cs typeface="+mn-cs"/>
                </a:rPr>
                <a:t>Join, explore, process, and visualize</a:t>
              </a:r>
            </a:p>
          </p:txBody>
        </p:sp>
      </p:grpSp>
    </p:spTree>
    <p:extLst>
      <p:ext uri="{BB962C8B-B14F-4D97-AF65-F5344CB8AC3E}">
        <p14:creationId xmlns:p14="http://schemas.microsoft.com/office/powerpoint/2010/main" val="2402583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Caveats / Limitations</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33828" y="1294976"/>
            <a:ext cx="8258629" cy="3368674"/>
          </a:xfrm>
          <a:prstGeom prst="rect">
            <a:avLst/>
          </a:prstGeom>
        </p:spPr>
        <p:txBody>
          <a:bodyPr>
            <a:normAutofit fontScale="92500" lnSpcReduction="20000"/>
          </a:bodyPr>
          <a:lstStyle/>
          <a:p>
            <a:r>
              <a:rPr lang="en-US" dirty="0"/>
              <a:t>Use </a:t>
            </a:r>
            <a:r>
              <a:rPr lang="en-US" dirty="0" err="1"/>
              <a:t>DataFrames</a:t>
            </a:r>
            <a:r>
              <a:rPr lang="en-US" dirty="0"/>
              <a:t> and tables, rather than Datasets and RDD</a:t>
            </a:r>
          </a:p>
          <a:p>
            <a:r>
              <a:rPr lang="en-US" dirty="0"/>
              <a:t>Use Delta tables when the data might </a:t>
            </a:r>
            <a:r>
              <a:rPr lang="en-US" i="1" dirty="0"/>
              <a:t>change</a:t>
            </a:r>
            <a:r>
              <a:rPr lang="en-US" dirty="0"/>
              <a:t> and you cannot overwrite it.</a:t>
            </a:r>
          </a:p>
          <a:p>
            <a:r>
              <a:rPr lang="en-US" dirty="0"/>
              <a:t>Databricks not the best as standard ODBC/JBDC query engine</a:t>
            </a:r>
          </a:p>
          <a:p>
            <a:pPr lvl="1"/>
            <a:r>
              <a:rPr lang="en-US" dirty="0"/>
              <a:t>Concurrency on a given cluster is poor</a:t>
            </a:r>
          </a:p>
          <a:p>
            <a:r>
              <a:rPr lang="en-US" dirty="0"/>
              <a:t>Databricks is great for </a:t>
            </a:r>
            <a:r>
              <a:rPr lang="en-US" i="1" dirty="0"/>
              <a:t>large</a:t>
            </a:r>
            <a:r>
              <a:rPr lang="en-US" dirty="0"/>
              <a:t> data sets, less so for small ones</a:t>
            </a:r>
          </a:p>
          <a:p>
            <a:pPr lvl="1"/>
            <a:r>
              <a:rPr lang="en-US" dirty="0"/>
              <a:t>Azure SQL and MySQL fine for queries on 10M rows, cheaper and faster</a:t>
            </a:r>
          </a:p>
          <a:p>
            <a:pPr lvl="1"/>
            <a:r>
              <a:rPr lang="en-US" dirty="0"/>
              <a:t>Key/value (Couchbase/</a:t>
            </a:r>
            <a:r>
              <a:rPr lang="en-US" dirty="0" err="1"/>
              <a:t>Redis</a:t>
            </a:r>
            <a:r>
              <a:rPr lang="en-US" dirty="0"/>
              <a:t>) </a:t>
            </a:r>
            <a:r>
              <a:rPr lang="en-US" i="1" dirty="0"/>
              <a:t>much</a:t>
            </a:r>
            <a:r>
              <a:rPr lang="en-US" dirty="0"/>
              <a:t> faster for simple lookup, &lt;1ms</a:t>
            </a:r>
          </a:p>
          <a:p>
            <a:pPr lvl="1"/>
            <a:r>
              <a:rPr lang="en-US" dirty="0"/>
              <a:t>Benefit curve…?? Think 1M vs 1B rows </a:t>
            </a:r>
          </a:p>
          <a:p>
            <a:r>
              <a:rPr lang="en-US" dirty="0" err="1"/>
              <a:t>IaaC</a:t>
            </a:r>
            <a:endParaRPr lang="en-US" dirty="0"/>
          </a:p>
          <a:p>
            <a:r>
              <a:rPr lang="en-US" dirty="0"/>
              <a:t>Control over resource allocation within Azure</a:t>
            </a:r>
          </a:p>
          <a:p>
            <a:endParaRPr lang="en-US" dirty="0"/>
          </a:p>
          <a:p>
            <a:endParaRPr lang="en-US" dirty="0"/>
          </a:p>
        </p:txBody>
      </p:sp>
    </p:spTree>
    <p:extLst>
      <p:ext uri="{BB962C8B-B14F-4D97-AF65-F5344CB8AC3E}">
        <p14:creationId xmlns:p14="http://schemas.microsoft.com/office/powerpoint/2010/main" val="784542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B060A80-1DA1-465F-87BB-CB32EBC71798}"/>
              </a:ext>
            </a:extLst>
          </p:cNvPr>
          <p:cNvSpPr txBox="1">
            <a:spLocks/>
          </p:cNvSpPr>
          <p:nvPr/>
        </p:nvSpPr>
        <p:spPr>
          <a:xfrm>
            <a:off x="242236" y="219831"/>
            <a:ext cx="8714943" cy="6824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Resources </a:t>
            </a:r>
            <a:r>
              <a:rPr kumimoji="0" lang="en-US" sz="2600" b="0" i="0" u="none" strike="noStrike" kern="1200" cap="none" spc="0" normalizeH="0" baseline="0" noProof="0" dirty="0">
                <a:ln>
                  <a:noFill/>
                </a:ln>
                <a:solidFill>
                  <a:srgbClr val="706259"/>
                </a:solidFill>
                <a:effectLst/>
                <a:uLnTx/>
                <a:uFillTx/>
                <a:latin typeface="Rockwell" panose="02060603020205020403" pitchFamily="18" charset="77"/>
                <a:ea typeface="Verdana" charset="0"/>
              </a:rPr>
              <a:t>about Apache Spark or Databricks?</a:t>
            </a:r>
          </a:p>
        </p:txBody>
      </p:sp>
      <p:cxnSp>
        <p:nvCxnSpPr>
          <p:cNvPr id="12" name="Straight Connector 11">
            <a:extLst>
              <a:ext uri="{FF2B5EF4-FFF2-40B4-BE49-F238E27FC236}">
                <a16:creationId xmlns:a16="http://schemas.microsoft.com/office/drawing/2014/main" id="{1D296DB5-D589-438F-B91A-7FC3397FF043}"/>
              </a:ext>
            </a:extLst>
          </p:cNvPr>
          <p:cNvCxnSpPr>
            <a:cxnSpLocks/>
          </p:cNvCxnSpPr>
          <p:nvPr/>
        </p:nvCxnSpPr>
        <p:spPr>
          <a:xfrm>
            <a:off x="2830882" y="1077596"/>
            <a:ext cx="0" cy="3353088"/>
          </a:xfrm>
          <a:prstGeom prst="line">
            <a:avLst/>
          </a:prstGeom>
          <a:noFill/>
          <a:ln w="28575" cap="rnd" cmpd="sng" algn="ctr">
            <a:solidFill>
              <a:srgbClr val="8A847C"/>
            </a:solidFill>
            <a:prstDash val="sysDot"/>
            <a:miter lim="800000"/>
          </a:ln>
          <a:effectLst/>
        </p:spPr>
      </p:cxnSp>
      <p:sp>
        <p:nvSpPr>
          <p:cNvPr id="13" name="TextBox 12">
            <a:extLst>
              <a:ext uri="{FF2B5EF4-FFF2-40B4-BE49-F238E27FC236}">
                <a16:creationId xmlns:a16="http://schemas.microsoft.com/office/drawing/2014/main" id="{58094875-0D10-44AD-9DDE-50F3A985120D}"/>
              </a:ext>
            </a:extLst>
          </p:cNvPr>
          <p:cNvSpPr txBox="1"/>
          <p:nvPr/>
        </p:nvSpPr>
        <p:spPr>
          <a:xfrm>
            <a:off x="242236" y="1052658"/>
            <a:ext cx="2334709" cy="507831"/>
          </a:xfrm>
          <a:prstGeom prst="rect">
            <a:avLst/>
          </a:prstGeom>
          <a:noFill/>
        </p:spPr>
        <p:txBody>
          <a:bodyPr wrap="square" rtlCol="0">
            <a:spAutoFit/>
          </a:bodyPr>
          <a:lstStyle/>
          <a:p>
            <a:pPr algn="ctr"/>
            <a:r>
              <a:rPr lang="en-US">
                <a:solidFill>
                  <a:srgbClr val="554700"/>
                </a:solidFill>
                <a:latin typeface="Verdana" panose="020B0604030504040204" pitchFamily="34" charset="0"/>
                <a:ea typeface="Verdana" panose="020B0604030504040204" pitchFamily="34" charset="0"/>
                <a:cs typeface="Verdana" panose="020B0604030504040204" pitchFamily="34" charset="0"/>
              </a:rPr>
              <a:t>The Databricks UI Help Menu &amp; Search</a:t>
            </a:r>
          </a:p>
        </p:txBody>
      </p:sp>
      <p:cxnSp>
        <p:nvCxnSpPr>
          <p:cNvPr id="14" name="Straight Connector 13">
            <a:extLst>
              <a:ext uri="{FF2B5EF4-FFF2-40B4-BE49-F238E27FC236}">
                <a16:creationId xmlns:a16="http://schemas.microsoft.com/office/drawing/2014/main" id="{2B51DB5D-0F8E-4BD2-B6F2-6EA12596DAC8}"/>
              </a:ext>
            </a:extLst>
          </p:cNvPr>
          <p:cNvCxnSpPr>
            <a:cxnSpLocks/>
          </p:cNvCxnSpPr>
          <p:nvPr/>
        </p:nvCxnSpPr>
        <p:spPr>
          <a:xfrm>
            <a:off x="5707085" y="1077596"/>
            <a:ext cx="0" cy="3353088"/>
          </a:xfrm>
          <a:prstGeom prst="line">
            <a:avLst/>
          </a:prstGeom>
          <a:noFill/>
          <a:ln w="28575" cap="rnd" cmpd="sng" algn="ctr">
            <a:solidFill>
              <a:srgbClr val="8A847C"/>
            </a:solidFill>
            <a:prstDash val="sysDot"/>
            <a:miter lim="800000"/>
          </a:ln>
          <a:effectLst/>
        </p:spPr>
      </p:cxnSp>
      <p:sp>
        <p:nvSpPr>
          <p:cNvPr id="15" name="TextBox 14">
            <a:extLst>
              <a:ext uri="{FF2B5EF4-FFF2-40B4-BE49-F238E27FC236}">
                <a16:creationId xmlns:a16="http://schemas.microsoft.com/office/drawing/2014/main" id="{CB2E2E5E-B83B-48D2-888F-3993A8E5E327}"/>
              </a:ext>
            </a:extLst>
          </p:cNvPr>
          <p:cNvSpPr txBox="1"/>
          <p:nvPr/>
        </p:nvSpPr>
        <p:spPr>
          <a:xfrm>
            <a:off x="3010374" y="1052658"/>
            <a:ext cx="2334709" cy="392415"/>
          </a:xfrm>
          <a:prstGeom prst="rect">
            <a:avLst/>
          </a:prstGeom>
          <a:noFill/>
        </p:spPr>
        <p:txBody>
          <a:bodyPr wrap="square" rtlCol="0">
            <a:spAutoFit/>
          </a:bodyPr>
          <a:lstStyle/>
          <a:p>
            <a:pPr algn="ctr"/>
            <a:r>
              <a:rPr lang="en-US">
                <a:solidFill>
                  <a:srgbClr val="554700"/>
                </a:solidFill>
                <a:latin typeface="Verdana" panose="020B0604030504040204" pitchFamily="34" charset="0"/>
                <a:ea typeface="Verdana" panose="020B0604030504040204" pitchFamily="34" charset="0"/>
                <a:cs typeface="Verdana" panose="020B0604030504040204" pitchFamily="34" charset="0"/>
              </a:rPr>
              <a:t>The Databricks Guide </a:t>
            </a:r>
            <a:endParaRPr lang="en-US">
              <a:solidFill>
                <a:srgbClr val="554700"/>
              </a:solidFill>
              <a:latin typeface="Verdana" panose="020B0604030504040204" pitchFamily="34" charset="0"/>
              <a:ea typeface="Verdana" panose="020B0604030504040204" pitchFamily="34" charset="0"/>
              <a:cs typeface="Verdana" panose="020B0604030504040204" pitchFamily="34" charset="0"/>
              <a:hlinkClick r:id="rId3"/>
            </a:endParaRPr>
          </a:p>
          <a:p>
            <a:pPr algn="ctr"/>
            <a:r>
              <a:rPr lang="en-US" sz="600">
                <a:solidFill>
                  <a:srgbClr val="554700"/>
                </a:solidFill>
                <a:latin typeface="Verdana" panose="020B0604030504040204" pitchFamily="34" charset="0"/>
                <a:ea typeface="Verdana" panose="020B0604030504040204" pitchFamily="34" charset="0"/>
                <a:cs typeface="Verdana" panose="020B0604030504040204" pitchFamily="34" charset="0"/>
                <a:hlinkClick r:id="rId3"/>
              </a:rPr>
              <a:t>https://docs.databricks.com/user-guide/index.html</a:t>
            </a:r>
            <a:r>
              <a:rPr lang="en-US" sz="600">
                <a:solidFill>
                  <a:srgbClr val="554700"/>
                </a:solidFill>
                <a:latin typeface="Verdana" panose="020B0604030504040204" pitchFamily="34" charset="0"/>
                <a:ea typeface="Verdana" panose="020B0604030504040204" pitchFamily="34" charset="0"/>
                <a:cs typeface="Verdana" panose="020B0604030504040204" pitchFamily="34" charset="0"/>
              </a:rPr>
              <a:t> </a:t>
            </a:r>
          </a:p>
        </p:txBody>
      </p:sp>
      <p:sp>
        <p:nvSpPr>
          <p:cNvPr id="16" name="TextBox 15">
            <a:extLst>
              <a:ext uri="{FF2B5EF4-FFF2-40B4-BE49-F238E27FC236}">
                <a16:creationId xmlns:a16="http://schemas.microsoft.com/office/drawing/2014/main" id="{B07CE5A7-F869-4618-BA43-FA94CE3878EF}"/>
              </a:ext>
            </a:extLst>
          </p:cNvPr>
          <p:cNvSpPr txBox="1"/>
          <p:nvPr/>
        </p:nvSpPr>
        <p:spPr>
          <a:xfrm>
            <a:off x="5886578" y="1052658"/>
            <a:ext cx="2334709" cy="407804"/>
          </a:xfrm>
          <a:prstGeom prst="rect">
            <a:avLst/>
          </a:prstGeom>
          <a:noFill/>
        </p:spPr>
        <p:txBody>
          <a:bodyPr wrap="square" rtlCol="0">
            <a:spAutoFit/>
          </a:bodyPr>
          <a:lstStyle/>
          <a:p>
            <a:pPr algn="ctr"/>
            <a:r>
              <a:rPr lang="en-US">
                <a:solidFill>
                  <a:srgbClr val="554700"/>
                </a:solidFill>
                <a:latin typeface="Verdana" panose="020B0604030504040204" pitchFamily="34" charset="0"/>
                <a:ea typeface="Verdana" panose="020B0604030504040204" pitchFamily="34" charset="0"/>
                <a:cs typeface="Verdana" panose="020B0604030504040204" pitchFamily="34" charset="0"/>
              </a:rPr>
              <a:t>Apache Spark Docs</a:t>
            </a:r>
          </a:p>
          <a:p>
            <a:pPr algn="ctr"/>
            <a:r>
              <a:rPr lang="en-US" sz="600">
                <a:solidFill>
                  <a:srgbClr val="554700"/>
                </a:solidFill>
                <a:latin typeface="Verdana" panose="020B0604030504040204" pitchFamily="34" charset="0"/>
                <a:ea typeface="Verdana" panose="020B0604030504040204" pitchFamily="34" charset="0"/>
                <a:cs typeface="Verdana" panose="020B0604030504040204" pitchFamily="34" charset="0"/>
                <a:hlinkClick r:id="rId4"/>
              </a:rPr>
              <a:t>http://spark.apache.org/docs/latest/index.html</a:t>
            </a:r>
            <a:r>
              <a:rPr lang="en-US" sz="600">
                <a:solidFill>
                  <a:srgbClr val="554700"/>
                </a:solidFill>
                <a:latin typeface="Verdana" panose="020B0604030504040204" pitchFamily="34" charset="0"/>
                <a:ea typeface="Verdana" panose="020B0604030504040204" pitchFamily="34" charset="0"/>
                <a:cs typeface="Verdana" panose="020B0604030504040204" pitchFamily="34" charset="0"/>
              </a:rPr>
              <a:t> </a:t>
            </a:r>
          </a:p>
        </p:txBody>
      </p:sp>
      <p:pic>
        <p:nvPicPr>
          <p:cNvPr id="17" name="Picture 16">
            <a:extLst>
              <a:ext uri="{FF2B5EF4-FFF2-40B4-BE49-F238E27FC236}">
                <a16:creationId xmlns:a16="http://schemas.microsoft.com/office/drawing/2014/main" id="{CF54C741-C70B-441E-87AE-7FD89DF53D81}"/>
              </a:ext>
            </a:extLst>
          </p:cNvPr>
          <p:cNvPicPr>
            <a:picLocks noChangeAspect="1"/>
          </p:cNvPicPr>
          <p:nvPr/>
        </p:nvPicPr>
        <p:blipFill rotWithShape="1">
          <a:blip r:embed="rId5"/>
          <a:srcRect l="2009" b="4400"/>
          <a:stretch/>
        </p:blipFill>
        <p:spPr>
          <a:xfrm>
            <a:off x="242236" y="2018484"/>
            <a:ext cx="2368227" cy="1106531"/>
          </a:xfrm>
          <a:prstGeom prst="rect">
            <a:avLst/>
          </a:prstGeom>
        </p:spPr>
      </p:pic>
      <p:pic>
        <p:nvPicPr>
          <p:cNvPr id="18" name="Picture 17">
            <a:extLst>
              <a:ext uri="{FF2B5EF4-FFF2-40B4-BE49-F238E27FC236}">
                <a16:creationId xmlns:a16="http://schemas.microsoft.com/office/drawing/2014/main" id="{B980BEE2-BEF2-4266-9AB4-43928D236101}"/>
              </a:ext>
            </a:extLst>
          </p:cNvPr>
          <p:cNvPicPr>
            <a:picLocks noChangeAspect="1"/>
          </p:cNvPicPr>
          <p:nvPr/>
        </p:nvPicPr>
        <p:blipFill>
          <a:blip r:embed="rId6"/>
          <a:stretch>
            <a:fillRect/>
          </a:stretch>
        </p:blipFill>
        <p:spPr>
          <a:xfrm>
            <a:off x="3040517" y="2012015"/>
            <a:ext cx="2202996" cy="1244653"/>
          </a:xfrm>
          <a:prstGeom prst="rect">
            <a:avLst/>
          </a:prstGeom>
        </p:spPr>
      </p:pic>
      <p:pic>
        <p:nvPicPr>
          <p:cNvPr id="19" name="Picture 18">
            <a:extLst>
              <a:ext uri="{FF2B5EF4-FFF2-40B4-BE49-F238E27FC236}">
                <a16:creationId xmlns:a16="http://schemas.microsoft.com/office/drawing/2014/main" id="{1EB428DA-5384-486F-ADE3-D7C29F60E9BA}"/>
              </a:ext>
            </a:extLst>
          </p:cNvPr>
          <p:cNvPicPr>
            <a:picLocks noChangeAspect="1"/>
          </p:cNvPicPr>
          <p:nvPr/>
        </p:nvPicPr>
        <p:blipFill>
          <a:blip r:embed="rId7"/>
          <a:stretch>
            <a:fillRect/>
          </a:stretch>
        </p:blipFill>
        <p:spPr>
          <a:xfrm>
            <a:off x="6000080" y="2012016"/>
            <a:ext cx="2221208" cy="1158446"/>
          </a:xfrm>
          <a:prstGeom prst="rect">
            <a:avLst/>
          </a:prstGeom>
        </p:spPr>
      </p:pic>
    </p:spTree>
    <p:extLst>
      <p:ext uri="{BB962C8B-B14F-4D97-AF65-F5344CB8AC3E}">
        <p14:creationId xmlns:p14="http://schemas.microsoft.com/office/powerpoint/2010/main" val="2848444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BABFDC-DF64-5B4A-BEFF-B42A91708CEA}"/>
              </a:ext>
            </a:extLst>
          </p:cNvPr>
          <p:cNvSpPr>
            <a:spLocks noGrp="1"/>
          </p:cNvSpPr>
          <p:nvPr>
            <p:ph type="ctrTitle"/>
          </p:nvPr>
        </p:nvSpPr>
        <p:spPr>
          <a:xfrm>
            <a:off x="327862" y="3530424"/>
            <a:ext cx="6143277" cy="701450"/>
          </a:xfrm>
        </p:spPr>
        <p:txBody>
          <a:bodyPr/>
          <a:lstStyle/>
          <a:p>
            <a:r>
              <a:rPr lang="en-US" dirty="0"/>
              <a:t>Questions / Comments?</a:t>
            </a:r>
          </a:p>
        </p:txBody>
      </p:sp>
    </p:spTree>
    <p:extLst>
      <p:ext uri="{BB962C8B-B14F-4D97-AF65-F5344CB8AC3E}">
        <p14:creationId xmlns:p14="http://schemas.microsoft.com/office/powerpoint/2010/main" val="302038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9F488CA-BA9F-5548-9F7D-C65B79298ECC}"/>
              </a:ext>
            </a:extLst>
          </p:cNvPr>
          <p:cNvSpPr/>
          <p:nvPr/>
        </p:nvSpPr>
        <p:spPr>
          <a:xfrm>
            <a:off x="6831896" y="1120347"/>
            <a:ext cx="1956755" cy="3586408"/>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A375971-E25B-A44E-A867-1BD9C2EECBE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4824859" y="1309267"/>
            <a:ext cx="1645920" cy="1097280"/>
          </a:xfrm>
          <a:prstGeom prst="rect">
            <a:avLst/>
          </a:prstGeom>
        </p:spPr>
      </p:pic>
      <p:pic>
        <p:nvPicPr>
          <p:cNvPr id="7" name="Picture 6">
            <a:extLst>
              <a:ext uri="{FF2B5EF4-FFF2-40B4-BE49-F238E27FC236}">
                <a16:creationId xmlns:a16="http://schemas.microsoft.com/office/drawing/2014/main" id="{5C5AD805-7058-B846-ABEF-AE3F3AFEE96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2691955" y="1309267"/>
            <a:ext cx="1645920" cy="1097280"/>
          </a:xfrm>
          <a:prstGeom prst="rect">
            <a:avLst/>
          </a:prstGeom>
        </p:spPr>
      </p:pic>
      <p:pic>
        <p:nvPicPr>
          <p:cNvPr id="3" name="Picture 2">
            <a:extLst>
              <a:ext uri="{FF2B5EF4-FFF2-40B4-BE49-F238E27FC236}">
                <a16:creationId xmlns:a16="http://schemas.microsoft.com/office/drawing/2014/main" id="{D9F89681-8E70-3147-9EF8-3806130BFC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559051" y="1309267"/>
            <a:ext cx="1645920" cy="1097280"/>
          </a:xfrm>
          <a:prstGeom prst="rect">
            <a:avLst/>
          </a:prstGeom>
        </p:spPr>
      </p:pic>
      <p:sp>
        <p:nvSpPr>
          <p:cNvPr id="8" name="Title 1">
            <a:extLst>
              <a:ext uri="{FF2B5EF4-FFF2-40B4-BE49-F238E27FC236}">
                <a16:creationId xmlns:a16="http://schemas.microsoft.com/office/drawing/2014/main" id="{BFD0CE70-5751-6941-BB29-C8CD16CB2F66}"/>
              </a:ext>
            </a:extLst>
          </p:cNvPr>
          <p:cNvSpPr>
            <a:spLocks noGrp="1"/>
          </p:cNvSpPr>
          <p:nvPr>
            <p:ph type="title"/>
          </p:nvPr>
        </p:nvSpPr>
        <p:spPr/>
        <p:txBody>
          <a:bodyPr>
            <a:noAutofit/>
          </a:bodyPr>
          <a:lstStyle/>
          <a:p>
            <a:r>
              <a:rPr lang="en-US" dirty="0"/>
              <a:t>Creating meaningful connections </a:t>
            </a:r>
            <a:br>
              <a:rPr lang="en-US" dirty="0"/>
            </a:br>
            <a:r>
              <a:rPr lang="en-US" dirty="0"/>
              <a:t>that help businesses run smarter.</a:t>
            </a:r>
          </a:p>
        </p:txBody>
      </p:sp>
      <p:sp>
        <p:nvSpPr>
          <p:cNvPr id="20" name="Title 1">
            <a:extLst>
              <a:ext uri="{FF2B5EF4-FFF2-40B4-BE49-F238E27FC236}">
                <a16:creationId xmlns:a16="http://schemas.microsoft.com/office/drawing/2014/main" id="{1558F434-297F-A945-961E-0D88A8F16367}"/>
              </a:ext>
            </a:extLst>
          </p:cNvPr>
          <p:cNvSpPr txBox="1">
            <a:spLocks/>
          </p:cNvSpPr>
          <p:nvPr/>
        </p:nvSpPr>
        <p:spPr>
          <a:xfrm>
            <a:off x="443847" y="2348684"/>
            <a:ext cx="1851080" cy="709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1800"/>
              </a:lnSpc>
            </a:pPr>
            <a:r>
              <a:rPr lang="en-US" sz="1600" dirty="0">
                <a:solidFill>
                  <a:srgbClr val="C01D4F"/>
                </a:solidFill>
                <a:latin typeface="Verdana" panose="020B0604030504040204" pitchFamily="34" charset="0"/>
                <a:ea typeface="Verdana" panose="020B0604030504040204" pitchFamily="34" charset="0"/>
                <a:cs typeface="Verdana" panose="020B0604030504040204" pitchFamily="34" charset="0"/>
              </a:rPr>
              <a:t>Supply Chain Optimization</a:t>
            </a:r>
          </a:p>
        </p:txBody>
      </p:sp>
      <p:sp>
        <p:nvSpPr>
          <p:cNvPr id="24" name="Title 1">
            <a:extLst>
              <a:ext uri="{FF2B5EF4-FFF2-40B4-BE49-F238E27FC236}">
                <a16:creationId xmlns:a16="http://schemas.microsoft.com/office/drawing/2014/main" id="{8EE000E4-979F-964E-9910-1C91D8103277}"/>
              </a:ext>
            </a:extLst>
          </p:cNvPr>
          <p:cNvSpPr txBox="1">
            <a:spLocks/>
          </p:cNvSpPr>
          <p:nvPr/>
        </p:nvSpPr>
        <p:spPr>
          <a:xfrm>
            <a:off x="440632" y="3108500"/>
            <a:ext cx="1854295" cy="709327"/>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ct val="100000"/>
              </a:lnSpc>
            </a:pPr>
            <a:r>
              <a:rPr lang="en-US" sz="105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invest smarter so you can manage today and transform the future.</a:t>
            </a:r>
          </a:p>
        </p:txBody>
      </p:sp>
      <p:sp>
        <p:nvSpPr>
          <p:cNvPr id="40" name="Title 1">
            <a:extLst>
              <a:ext uri="{FF2B5EF4-FFF2-40B4-BE49-F238E27FC236}">
                <a16:creationId xmlns:a16="http://schemas.microsoft.com/office/drawing/2014/main" id="{3D810978-4497-0846-A10F-02B1D5195EC6}"/>
              </a:ext>
            </a:extLst>
          </p:cNvPr>
          <p:cNvSpPr txBox="1">
            <a:spLocks/>
          </p:cNvSpPr>
          <p:nvPr/>
        </p:nvSpPr>
        <p:spPr>
          <a:xfrm>
            <a:off x="2828688" y="2576105"/>
            <a:ext cx="1390362" cy="481906"/>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1800"/>
              </a:lnSpc>
            </a:pPr>
            <a:r>
              <a:rPr lang="en-US" sz="1600" dirty="0">
                <a:solidFill>
                  <a:srgbClr val="C0167A"/>
                </a:solidFill>
                <a:latin typeface="Verdana" panose="020B0604030504040204" pitchFamily="34" charset="0"/>
                <a:ea typeface="Verdana" panose="020B0604030504040204" pitchFamily="34" charset="0"/>
                <a:cs typeface="Verdana" panose="020B0604030504040204" pitchFamily="34" charset="0"/>
              </a:rPr>
              <a:t>Connected Workforce</a:t>
            </a:r>
          </a:p>
        </p:txBody>
      </p:sp>
      <p:sp>
        <p:nvSpPr>
          <p:cNvPr id="41" name="Title 1">
            <a:extLst>
              <a:ext uri="{FF2B5EF4-FFF2-40B4-BE49-F238E27FC236}">
                <a16:creationId xmlns:a16="http://schemas.microsoft.com/office/drawing/2014/main" id="{D3FB8B55-6681-7F42-83F1-3444094DC4BE}"/>
              </a:ext>
            </a:extLst>
          </p:cNvPr>
          <p:cNvSpPr txBox="1">
            <a:spLocks/>
          </p:cNvSpPr>
          <p:nvPr/>
        </p:nvSpPr>
        <p:spPr>
          <a:xfrm>
            <a:off x="2717895" y="3108500"/>
            <a:ext cx="1611948" cy="709327"/>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ct val="100000"/>
              </a:lnSpc>
            </a:pPr>
            <a:r>
              <a:rPr lang="en-US" sz="1050" dirty="0">
                <a:solidFill>
                  <a:srgbClr val="4A403A"/>
                </a:solidFill>
                <a:latin typeface="Verdana" panose="020B0604030504040204" pitchFamily="34" charset="0"/>
                <a:ea typeface="Verdana" panose="020B0604030504040204" pitchFamily="34" charset="0"/>
                <a:cs typeface="Verdana" panose="020B0604030504040204" pitchFamily="34" charset="0"/>
              </a:rPr>
              <a:t>We create a connected workplace so employees can work smarter.</a:t>
            </a:r>
          </a:p>
        </p:txBody>
      </p:sp>
      <p:sp>
        <p:nvSpPr>
          <p:cNvPr id="43" name="Title 1">
            <a:extLst>
              <a:ext uri="{FF2B5EF4-FFF2-40B4-BE49-F238E27FC236}">
                <a16:creationId xmlns:a16="http://schemas.microsoft.com/office/drawing/2014/main" id="{213F5127-D8B8-844D-BE72-F0C66C437F2C}"/>
              </a:ext>
            </a:extLst>
          </p:cNvPr>
          <p:cNvSpPr txBox="1">
            <a:spLocks/>
          </p:cNvSpPr>
          <p:nvPr/>
        </p:nvSpPr>
        <p:spPr>
          <a:xfrm>
            <a:off x="4473833" y="2391891"/>
            <a:ext cx="2288460" cy="709327"/>
          </a:xfrm>
          <a:prstGeom prst="rect">
            <a:avLst/>
          </a:prstGeom>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1800"/>
              </a:lnSpc>
            </a:pPr>
            <a:r>
              <a:rPr lang="en-US" sz="1600" dirty="0">
                <a:solidFill>
                  <a:srgbClr val="A02378"/>
                </a:solidFill>
                <a:latin typeface="Verdana" panose="020B0604030504040204" pitchFamily="34" charset="0"/>
                <a:ea typeface="Verdana" panose="020B0604030504040204" pitchFamily="34" charset="0"/>
                <a:cs typeface="Verdana" panose="020B0604030504040204" pitchFamily="34" charset="0"/>
              </a:rPr>
              <a:t>Cloud &amp; Data Center Transformation</a:t>
            </a:r>
          </a:p>
        </p:txBody>
      </p:sp>
      <p:sp>
        <p:nvSpPr>
          <p:cNvPr id="44" name="Title 1">
            <a:extLst>
              <a:ext uri="{FF2B5EF4-FFF2-40B4-BE49-F238E27FC236}">
                <a16:creationId xmlns:a16="http://schemas.microsoft.com/office/drawing/2014/main" id="{C863E3A7-046C-DB4A-8D72-6A671EE374BA}"/>
              </a:ext>
            </a:extLst>
          </p:cNvPr>
          <p:cNvSpPr txBox="1">
            <a:spLocks/>
          </p:cNvSpPr>
          <p:nvPr/>
        </p:nvSpPr>
        <p:spPr>
          <a:xfrm>
            <a:off x="4580717" y="3144503"/>
            <a:ext cx="2101853" cy="709327"/>
          </a:xfrm>
          <a:prstGeom prst="rect">
            <a:avLst/>
          </a:prstGeom>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ct val="100000"/>
              </a:lnSpc>
            </a:pPr>
            <a:r>
              <a:rPr lang="en-US" sz="1050" dirty="0">
                <a:solidFill>
                  <a:srgbClr val="4A403A"/>
                </a:solidFill>
                <a:latin typeface="Verdana" panose="020B0604030504040204" pitchFamily="34" charset="0"/>
                <a:ea typeface="Verdana" panose="020B0604030504040204" pitchFamily="34" charset="0"/>
                <a:cs typeface="Verdana" panose="020B0604030504040204" pitchFamily="34" charset="0"/>
              </a:rPr>
              <a:t>We help you prepare for the future and align workloads to the right platforms.</a:t>
            </a:r>
          </a:p>
        </p:txBody>
      </p:sp>
      <p:pic>
        <p:nvPicPr>
          <p:cNvPr id="10" name="Picture 9">
            <a:extLst>
              <a:ext uri="{FF2B5EF4-FFF2-40B4-BE49-F238E27FC236}">
                <a16:creationId xmlns:a16="http://schemas.microsoft.com/office/drawing/2014/main" id="{A1CB8BFD-A8AC-0645-B9D7-8D5F2B3705CB}"/>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6957764" y="1309267"/>
            <a:ext cx="1745474" cy="1097280"/>
          </a:xfrm>
          <a:prstGeom prst="rect">
            <a:avLst/>
          </a:prstGeom>
        </p:spPr>
      </p:pic>
      <p:sp>
        <p:nvSpPr>
          <p:cNvPr id="46" name="Title 1">
            <a:extLst>
              <a:ext uri="{FF2B5EF4-FFF2-40B4-BE49-F238E27FC236}">
                <a16:creationId xmlns:a16="http://schemas.microsoft.com/office/drawing/2014/main" id="{03F73075-C17C-EB49-8127-8BA54A044AB2}"/>
              </a:ext>
            </a:extLst>
          </p:cNvPr>
          <p:cNvSpPr txBox="1">
            <a:spLocks/>
          </p:cNvSpPr>
          <p:nvPr/>
        </p:nvSpPr>
        <p:spPr>
          <a:xfrm>
            <a:off x="6876200" y="2380226"/>
            <a:ext cx="1832373" cy="709327"/>
          </a:xfrm>
          <a:prstGeom prst="rect">
            <a:avLst/>
          </a:prstGeom>
          <a:noFill/>
        </p:spPr>
        <p:txBody>
          <a:bodyPr anchor="b">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2230"/>
              </a:lnSpc>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Digital Innovation</a:t>
            </a:r>
          </a:p>
        </p:txBody>
      </p:sp>
      <p:sp>
        <p:nvSpPr>
          <p:cNvPr id="47" name="Title 1">
            <a:extLst>
              <a:ext uri="{FF2B5EF4-FFF2-40B4-BE49-F238E27FC236}">
                <a16:creationId xmlns:a16="http://schemas.microsoft.com/office/drawing/2014/main" id="{9EC06217-A3D4-4D43-8282-F220C666A7CA}"/>
              </a:ext>
            </a:extLst>
          </p:cNvPr>
          <p:cNvSpPr txBox="1">
            <a:spLocks/>
          </p:cNvSpPr>
          <p:nvPr/>
        </p:nvSpPr>
        <p:spPr>
          <a:xfrm>
            <a:off x="6917307" y="3144503"/>
            <a:ext cx="1785931" cy="1015044"/>
          </a:xfrm>
          <a:prstGeom prst="rect">
            <a:avLst/>
          </a:prstGeom>
          <a:noFill/>
        </p:spPr>
        <p:txBody>
          <a:bodyPr anchor="t">
            <a:no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pPr algn="ctr">
              <a:lnSpc>
                <a:spcPts val="1280"/>
              </a:lnSpc>
            </a:pP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We help you innovate smarter so you can make meaningful connections.</a:t>
            </a:r>
          </a:p>
        </p:txBody>
      </p:sp>
    </p:spTree>
    <p:extLst>
      <p:ext uri="{BB962C8B-B14F-4D97-AF65-F5344CB8AC3E}">
        <p14:creationId xmlns:p14="http://schemas.microsoft.com/office/powerpoint/2010/main" val="17869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ief Concept Art Enter The Slums #26152">
            <a:extLst>
              <a:ext uri="{FF2B5EF4-FFF2-40B4-BE49-F238E27FC236}">
                <a16:creationId xmlns:a16="http://schemas.microsoft.com/office/drawing/2014/main" id="{19C7C556-0BD8-9E48-B472-8BF7AD554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38" y="109835"/>
            <a:ext cx="8726214" cy="46298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solidFill>
                  <a:schemeClr val="bg1"/>
                </a:solidFill>
              </a:rPr>
              <a:t>In the Dark Ages (1960-2005)</a:t>
            </a:r>
          </a:p>
        </p:txBody>
      </p:sp>
      <p:sp>
        <p:nvSpPr>
          <p:cNvPr id="5" name="Content Placeholder 2">
            <a:extLst>
              <a:ext uri="{FF2B5EF4-FFF2-40B4-BE49-F238E27FC236}">
                <a16:creationId xmlns:a16="http://schemas.microsoft.com/office/drawing/2014/main" id="{C8057F92-3D3C-B949-AAEF-1203D9025A96}"/>
              </a:ext>
            </a:extLst>
          </p:cNvPr>
          <p:cNvSpPr txBox="1">
            <a:spLocks/>
          </p:cNvSpPr>
          <p:nvPr/>
        </p:nvSpPr>
        <p:spPr>
          <a:xfrm>
            <a:off x="242236" y="1013088"/>
            <a:ext cx="8360228" cy="3492047"/>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bg1"/>
                </a:solidFill>
              </a:rPr>
              <a:t>A long, long time ago database systems ran on a single computer with some associated storage</a:t>
            </a:r>
          </a:p>
          <a:p>
            <a:r>
              <a:rPr lang="en-US" dirty="0">
                <a:solidFill>
                  <a:schemeClr val="bg1"/>
                </a:solidFill>
              </a:rPr>
              <a:t>The computers and storage got bigger and faster every year, but the basic architecture remained the same</a:t>
            </a:r>
          </a:p>
          <a:p>
            <a:r>
              <a:rPr lang="en-US" dirty="0">
                <a:solidFill>
                  <a:schemeClr val="bg1"/>
                </a:solidFill>
              </a:rPr>
              <a:t>If you wanted answers faster, you bought a better computer. If you wanted to store more data, you bought a more expensive storage system</a:t>
            </a:r>
          </a:p>
          <a:p>
            <a:r>
              <a:rPr lang="en-US" dirty="0">
                <a:solidFill>
                  <a:schemeClr val="bg1"/>
                </a:solidFill>
              </a:rPr>
              <a:t>If the speed you desired or the amount of data you had exceeded the capacity of the best available hardware, you were out of luck; you simply could not create such a database system.</a:t>
            </a:r>
          </a:p>
          <a:p>
            <a:endParaRPr lang="en-US" dirty="0"/>
          </a:p>
          <a:p>
            <a:endParaRPr lang="en-US" dirty="0"/>
          </a:p>
        </p:txBody>
      </p:sp>
    </p:spTree>
    <p:extLst>
      <p:ext uri="{BB962C8B-B14F-4D97-AF65-F5344CB8AC3E}">
        <p14:creationId xmlns:p14="http://schemas.microsoft.com/office/powerpoint/2010/main" val="419639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Hadoop</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11941" y="995325"/>
            <a:ext cx="8360228" cy="3492047"/>
          </a:xfrm>
          <a:prstGeom prst="rect">
            <a:avLst/>
          </a:prstGeom>
        </p:spPr>
        <p:txBody>
          <a:bodyPr>
            <a:normAutofit lnSpcReduction="10000"/>
          </a:bodyPr>
          <a:lstStyle/>
          <a:p>
            <a:r>
              <a:rPr lang="en-US" dirty="0"/>
              <a:t>In 2006, Doug Cutting et al at Yahoo created Hadoop</a:t>
            </a:r>
          </a:p>
          <a:p>
            <a:pPr lvl="1"/>
            <a:r>
              <a:rPr lang="en-US" dirty="0"/>
              <a:t>Unlimited horizontal scaling on cheap computers!</a:t>
            </a:r>
          </a:p>
          <a:p>
            <a:r>
              <a:rPr lang="en-US" dirty="0"/>
              <a:t>Key ideas…</a:t>
            </a:r>
          </a:p>
          <a:p>
            <a:pPr lvl="1"/>
            <a:r>
              <a:rPr lang="en-US" dirty="0"/>
              <a:t>HDFS, all disks became one file system</a:t>
            </a:r>
          </a:p>
          <a:p>
            <a:pPr lvl="1"/>
            <a:r>
              <a:rPr lang="en-US" dirty="0"/>
              <a:t>MapReduce, a way to run parallel code on all the CPUs</a:t>
            </a:r>
          </a:p>
          <a:p>
            <a:r>
              <a:rPr lang="en-US" dirty="0"/>
              <a:t>Soon there were Hadoop clusters with 100s of nodes, then 1000s</a:t>
            </a:r>
          </a:p>
          <a:p>
            <a:r>
              <a:rPr lang="en-US" dirty="0"/>
              <a:t>You could do database things that were simply impossible before!</a:t>
            </a:r>
          </a:p>
          <a:p>
            <a:r>
              <a:rPr lang="en-US" dirty="0"/>
              <a:t>But there is no free lunch</a:t>
            </a:r>
          </a:p>
          <a:p>
            <a:pPr lvl="1"/>
            <a:r>
              <a:rPr lang="en-US" dirty="0"/>
              <a:t>What were the main drawbacks to Hadoop?</a:t>
            </a:r>
          </a:p>
          <a:p>
            <a:endParaRPr lang="en-US" dirty="0"/>
          </a:p>
          <a:p>
            <a:endParaRPr lang="en-US" dirty="0"/>
          </a:p>
        </p:txBody>
      </p:sp>
    </p:spTree>
    <p:extLst>
      <p:ext uri="{BB962C8B-B14F-4D97-AF65-F5344CB8AC3E}">
        <p14:creationId xmlns:p14="http://schemas.microsoft.com/office/powerpoint/2010/main" val="349540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Hadoop Drawbacks</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11941" y="995325"/>
            <a:ext cx="8360228" cy="3492047"/>
          </a:xfrm>
          <a:prstGeom prst="rect">
            <a:avLst/>
          </a:prstGeom>
        </p:spPr>
        <p:txBody>
          <a:bodyPr>
            <a:normAutofit fontScale="92500" lnSpcReduction="10000"/>
          </a:bodyPr>
          <a:lstStyle/>
          <a:p>
            <a:r>
              <a:rPr lang="en-US" dirty="0"/>
              <a:t>MapReduce is hard to program</a:t>
            </a:r>
          </a:p>
          <a:p>
            <a:pPr lvl="1"/>
            <a:r>
              <a:rPr lang="en-US" dirty="0"/>
              <a:t>A new way of thinking about coding</a:t>
            </a:r>
          </a:p>
          <a:p>
            <a:pPr lvl="1"/>
            <a:r>
              <a:rPr lang="en-US" dirty="0"/>
              <a:t>Does not magically parallelize algorithms for you</a:t>
            </a:r>
          </a:p>
          <a:p>
            <a:pPr lvl="1"/>
            <a:r>
              <a:rPr lang="en-US" dirty="0"/>
              <a:t>Requires trial/error, tuning, multiple stages of MR</a:t>
            </a:r>
          </a:p>
          <a:p>
            <a:pPr lvl="1"/>
            <a:r>
              <a:rPr lang="en-US" dirty="0"/>
              <a:t>Anyone done this?</a:t>
            </a:r>
            <a:br>
              <a:rPr lang="en-US" dirty="0"/>
            </a:br>
            <a:endParaRPr lang="en-US" dirty="0"/>
          </a:p>
          <a:p>
            <a:r>
              <a:rPr lang="en-US" dirty="0"/>
              <a:t>Hadoop wrote MR intermediate results to disk</a:t>
            </a:r>
          </a:p>
          <a:p>
            <a:pPr lvl="1"/>
            <a:r>
              <a:rPr lang="en-US" dirty="0"/>
              <a:t>Often many times for one job</a:t>
            </a:r>
          </a:p>
          <a:p>
            <a:pPr lvl="1"/>
            <a:r>
              <a:rPr lang="en-US" dirty="0"/>
              <a:t>Much slower than a memory write/read</a:t>
            </a:r>
          </a:p>
          <a:p>
            <a:pPr lvl="1"/>
            <a:endParaRPr lang="en-US" dirty="0"/>
          </a:p>
          <a:p>
            <a:r>
              <a:rPr lang="en-US" dirty="0"/>
              <a:t>Hadoop was a “batch” system, not interactive queries</a:t>
            </a:r>
          </a:p>
          <a:p>
            <a:pPr lvl="1"/>
            <a:r>
              <a:rPr lang="en-US" dirty="0"/>
              <a:t>Simple Hive query on small table = ~15 secs</a:t>
            </a:r>
          </a:p>
          <a:p>
            <a:endParaRPr lang="en-US" dirty="0"/>
          </a:p>
          <a:p>
            <a:endParaRPr lang="en-US" dirty="0"/>
          </a:p>
          <a:p>
            <a:endParaRPr lang="en-US" dirty="0"/>
          </a:p>
        </p:txBody>
      </p:sp>
    </p:spTree>
    <p:extLst>
      <p:ext uri="{BB962C8B-B14F-4D97-AF65-F5344CB8AC3E}">
        <p14:creationId xmlns:p14="http://schemas.microsoft.com/office/powerpoint/2010/main" val="413927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Hive</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41085" y="1190172"/>
            <a:ext cx="8345715" cy="3722914"/>
          </a:xfrm>
          <a:prstGeom prst="rect">
            <a:avLst/>
          </a:prstGeom>
        </p:spPr>
        <p:txBody>
          <a:bodyPr>
            <a:normAutofit/>
          </a:bodyPr>
          <a:lstStyle/>
          <a:p>
            <a:r>
              <a:rPr lang="en-US" dirty="0"/>
              <a:t>Introduced in 2009, it solved the "hard to program" problem</a:t>
            </a:r>
          </a:p>
          <a:p>
            <a:r>
              <a:rPr lang="en-US" dirty="0"/>
              <a:t>SQL abstraction on top of HDFS and MapReduce</a:t>
            </a:r>
          </a:p>
          <a:p>
            <a:pPr lvl="1"/>
            <a:r>
              <a:rPr lang="en-US" dirty="0"/>
              <a:t>Data appears as normal relational-like tables</a:t>
            </a:r>
          </a:p>
          <a:p>
            <a:pPr lvl="1"/>
            <a:r>
              <a:rPr lang="en-US" dirty="0"/>
              <a:t>Database jobs can be written in SQL </a:t>
            </a:r>
          </a:p>
          <a:p>
            <a:r>
              <a:rPr lang="en-US" dirty="0"/>
              <a:t>Essentially a compiler that translates SQL into Java MapReduce code</a:t>
            </a:r>
          </a:p>
          <a:p>
            <a:pPr lvl="1"/>
            <a:r>
              <a:rPr lang="en-US" dirty="0"/>
              <a:t>Generated code usually better than human would create</a:t>
            </a:r>
            <a:br>
              <a:rPr lang="en-US" dirty="0"/>
            </a:br>
            <a:endParaRPr lang="en-US" dirty="0"/>
          </a:p>
          <a:p>
            <a:r>
              <a:rPr lang="en-US" dirty="0"/>
              <a:t>But still… lots of disk I/O</a:t>
            </a:r>
          </a:p>
        </p:txBody>
      </p:sp>
    </p:spTree>
    <p:extLst>
      <p:ext uri="{BB962C8B-B14F-4D97-AF65-F5344CB8AC3E}">
        <p14:creationId xmlns:p14="http://schemas.microsoft.com/office/powerpoint/2010/main" val="213200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Spark</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11705" y="1169615"/>
            <a:ext cx="8258629" cy="3368674"/>
          </a:xfrm>
          <a:prstGeom prst="rect">
            <a:avLst/>
          </a:prstGeom>
        </p:spPr>
        <p:txBody>
          <a:bodyPr>
            <a:normAutofit/>
          </a:bodyPr>
          <a:lstStyle/>
          <a:p>
            <a:r>
              <a:rPr lang="en-US" dirty="0"/>
              <a:t>In 2011, Spark project to solve Hadoop disk I/O problem</a:t>
            </a:r>
            <a:br>
              <a:rPr lang="en-US" dirty="0"/>
            </a:br>
            <a:endParaRPr lang="en-US" dirty="0"/>
          </a:p>
          <a:p>
            <a:r>
              <a:rPr lang="en-US" dirty="0"/>
              <a:t>Goal: Do as many operations as possible completely within memory</a:t>
            </a:r>
            <a:br>
              <a:rPr lang="en-US" dirty="0"/>
            </a:br>
            <a:endParaRPr lang="en-US" dirty="0"/>
          </a:p>
          <a:p>
            <a:r>
              <a:rPr lang="en-US" dirty="0"/>
              <a:t>Spark delivered 10 – 100x speedup on fewer machines</a:t>
            </a:r>
            <a:br>
              <a:rPr lang="en-US" dirty="0"/>
            </a:br>
            <a:endParaRPr lang="en-US" dirty="0"/>
          </a:p>
          <a:p>
            <a:r>
              <a:rPr lang="en-US" dirty="0"/>
              <a:t>But alas, still no free lunch </a:t>
            </a:r>
          </a:p>
          <a:p>
            <a:pPr lvl="1"/>
            <a:r>
              <a:rPr lang="en-US" dirty="0"/>
              <a:t>What are the key problems with Spark?</a:t>
            </a:r>
          </a:p>
          <a:p>
            <a:endParaRPr lang="en-US" dirty="0"/>
          </a:p>
        </p:txBody>
      </p:sp>
    </p:spTree>
    <p:extLst>
      <p:ext uri="{BB962C8B-B14F-4D97-AF65-F5344CB8AC3E}">
        <p14:creationId xmlns:p14="http://schemas.microsoft.com/office/powerpoint/2010/main" val="135417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C20D-B58B-DE43-82B3-94BF38DE57C4}"/>
              </a:ext>
            </a:extLst>
          </p:cNvPr>
          <p:cNvSpPr>
            <a:spLocks noGrp="1"/>
          </p:cNvSpPr>
          <p:nvPr>
            <p:ph type="title"/>
          </p:nvPr>
        </p:nvSpPr>
        <p:spPr/>
        <p:txBody>
          <a:bodyPr/>
          <a:lstStyle/>
          <a:p>
            <a:r>
              <a:rPr lang="en-US" dirty="0"/>
              <a:t>Spark, Issues</a:t>
            </a:r>
          </a:p>
        </p:txBody>
      </p:sp>
      <p:sp>
        <p:nvSpPr>
          <p:cNvPr id="3" name="Content Placeholder 2">
            <a:extLst>
              <a:ext uri="{FF2B5EF4-FFF2-40B4-BE49-F238E27FC236}">
                <a16:creationId xmlns:a16="http://schemas.microsoft.com/office/drawing/2014/main" id="{22652134-D01E-C84C-94A8-B3520FB095F8}"/>
              </a:ext>
            </a:extLst>
          </p:cNvPr>
          <p:cNvSpPr>
            <a:spLocks noGrp="1"/>
          </p:cNvSpPr>
          <p:nvPr>
            <p:ph idx="4294967295"/>
          </p:nvPr>
        </p:nvSpPr>
        <p:spPr>
          <a:xfrm>
            <a:off x="333828" y="1294976"/>
            <a:ext cx="8258629" cy="3368674"/>
          </a:xfrm>
          <a:prstGeom prst="rect">
            <a:avLst/>
          </a:prstGeom>
        </p:spPr>
        <p:txBody>
          <a:bodyPr>
            <a:normAutofit lnSpcReduction="10000"/>
          </a:bodyPr>
          <a:lstStyle/>
          <a:p>
            <a:r>
              <a:rPr lang="en-US" dirty="0"/>
              <a:t>Complexity</a:t>
            </a:r>
          </a:p>
          <a:p>
            <a:pPr lvl="1"/>
            <a:r>
              <a:rPr lang="en-US" dirty="0"/>
              <a:t>Hardware clusters</a:t>
            </a:r>
          </a:p>
          <a:p>
            <a:pPr lvl="1"/>
            <a:r>
              <a:rPr lang="en-US" dirty="0"/>
              <a:t>Software installs</a:t>
            </a:r>
          </a:p>
          <a:p>
            <a:pPr lvl="1"/>
            <a:r>
              <a:rPr lang="en-US" dirty="0"/>
              <a:t>File system setup</a:t>
            </a:r>
          </a:p>
          <a:p>
            <a:pPr lvl="1"/>
            <a:r>
              <a:rPr lang="en-US" dirty="0"/>
              <a:t>Performance tuning</a:t>
            </a:r>
            <a:br>
              <a:rPr lang="en-US" dirty="0"/>
            </a:br>
            <a:endParaRPr lang="en-US" dirty="0"/>
          </a:p>
          <a:p>
            <a:r>
              <a:rPr lang="en-US" dirty="0"/>
              <a:t>Security</a:t>
            </a:r>
          </a:p>
          <a:p>
            <a:pPr lvl="1"/>
            <a:r>
              <a:rPr lang="en-US" dirty="0"/>
              <a:t>Off by default</a:t>
            </a:r>
          </a:p>
          <a:p>
            <a:pPr lvl="1"/>
            <a:r>
              <a:rPr lang="en-US" dirty="0"/>
              <a:t>Can be configured, but hard to do</a:t>
            </a:r>
            <a:br>
              <a:rPr lang="en-US" dirty="0"/>
            </a:br>
            <a:endParaRPr lang="en-US" dirty="0"/>
          </a:p>
          <a:p>
            <a:r>
              <a:rPr lang="en-US" dirty="0"/>
              <a:t>Enter Databricks (2015)</a:t>
            </a:r>
          </a:p>
          <a:p>
            <a:endParaRPr lang="en-US" dirty="0"/>
          </a:p>
          <a:p>
            <a:endParaRPr lang="en-US" dirty="0"/>
          </a:p>
        </p:txBody>
      </p:sp>
    </p:spTree>
    <p:extLst>
      <p:ext uri="{BB962C8B-B14F-4D97-AF65-F5344CB8AC3E}">
        <p14:creationId xmlns:p14="http://schemas.microsoft.com/office/powerpoint/2010/main" val="400153990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9A83E7D527C747A5A67BB266E15F9D" ma:contentTypeVersion="7" ma:contentTypeDescription="Create a new document." ma:contentTypeScope="" ma:versionID="697ec8d5a0a47e2a3d226554015f78d0">
  <xsd:schema xmlns:xsd="http://www.w3.org/2001/XMLSchema" xmlns:xs="http://www.w3.org/2001/XMLSchema" xmlns:p="http://schemas.microsoft.com/office/2006/metadata/properties" xmlns:ns2="8fefe95a-3532-4676-9517-59e41a2b388f" xmlns:ns3="c9a972eb-5b9f-4160-ac3d-a9c7eb4900e1" targetNamespace="http://schemas.microsoft.com/office/2006/metadata/properties" ma:root="true" ma:fieldsID="c764661c8a183352991b0b8c76b619ea" ns2:_="" ns3:_="">
    <xsd:import namespace="8fefe95a-3532-4676-9517-59e41a2b388f"/>
    <xsd:import namespace="c9a972eb-5b9f-4160-ac3d-a9c7eb4900e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efe95a-3532-4676-9517-59e41a2b38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a972eb-5b9f-4160-ac3d-a9c7eb4900e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5C4362-D80B-4052-AB20-B5DAE1795F12}">
  <ds:schemaRefs>
    <ds:schemaRef ds:uri="8fefe95a-3532-4676-9517-59e41a2b388f"/>
    <ds:schemaRef ds:uri="c9a972eb-5b9f-4160-ac3d-a9c7eb4900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A734002-4F6D-49CF-AA2C-43521C1FC708}">
  <ds:schemaRefs>
    <ds:schemaRef ds:uri="http://schemas.microsoft.com/sharepoint/v3/contenttype/forms"/>
  </ds:schemaRefs>
</ds:datastoreItem>
</file>

<file path=customXml/itemProps3.xml><?xml version="1.0" encoding="utf-8"?>
<ds:datastoreItem xmlns:ds="http://schemas.openxmlformats.org/officeDocument/2006/customXml" ds:itemID="{E714266F-2521-4BD1-B40E-70FEF353EEC2}">
  <ds:schemaRefs>
    <ds:schemaRef ds:uri="2c4b7055-2425-4510-9a7f-db214c51849b"/>
    <ds:schemaRef ds:uri="68201248-332f-4b19-a564-5b53df1aa73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41</TotalTime>
  <Words>2774</Words>
  <Application>Microsoft Macintosh PowerPoint</Application>
  <PresentationFormat>On-screen Show (16:9)</PresentationFormat>
  <Paragraphs>324</Paragraphs>
  <Slides>25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MS PGothic</vt:lpstr>
      <vt:lpstr>Arial</vt:lpstr>
      <vt:lpstr>Calibri</vt:lpstr>
      <vt:lpstr>Calibri Light</vt:lpstr>
      <vt:lpstr>Courier New</vt:lpstr>
      <vt:lpstr>Rockwell</vt:lpstr>
      <vt:lpstr>Verdana</vt:lpstr>
      <vt:lpstr>1_Office Theme</vt:lpstr>
      <vt:lpstr>Databricks in a Day</vt:lpstr>
      <vt:lpstr>PowerPoint Presentation</vt:lpstr>
      <vt:lpstr>Creating meaningful connections  that help businesses run smarter.</vt:lpstr>
      <vt:lpstr>In the Dark Ages (1960-2005)</vt:lpstr>
      <vt:lpstr>Hadoop</vt:lpstr>
      <vt:lpstr>Hadoop Drawbacks</vt:lpstr>
      <vt:lpstr>Hive</vt:lpstr>
      <vt:lpstr>Spark</vt:lpstr>
      <vt:lpstr>Spark, Issues</vt:lpstr>
      <vt:lpstr>Databricks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Databricks for Machine Learning</vt:lpstr>
      <vt:lpstr>Databricks for Machine Learning</vt:lpstr>
      <vt:lpstr>PowerPoint Presentation</vt:lpstr>
      <vt:lpstr>Caveats / Limitations</vt:lpstr>
      <vt:lpstr>PowerPoint Presentation</vt:lpstr>
      <vt:lpstr>Questions / Comments?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Connell, Chuck</cp:lastModifiedBy>
  <cp:revision>7</cp:revision>
  <dcterms:modified xsi:type="dcterms:W3CDTF">2019-09-18T14:47:35Z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0x010100E49A83E7D527C747A5A67BB266E15F9D</vt:lpwstr>
  </property>
  <property fmtid="{D5CDD505-2E9C-101B-9397-08002B2CF9AE}" pid="3" name="AuthorIds_UIVersion_2048">
    <vt:lpwstr>17,56</vt:lpwstr>
  </property>
</Properties>
</file>